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52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ounded Rectangle 15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9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1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5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600200"/>
            <a:ext cx="10363200" cy="1780108"/>
          </a:xfrm>
        </p:spPr>
        <p:txBody>
          <a:bodyPr anchor="b">
            <a:normAutofit/>
          </a:bodyPr>
          <a:lstStyle>
            <a:lvl1pPr>
              <a:defRPr sz="440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556001"/>
            <a:ext cx="8534400" cy="1473200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D08C9-D0E9-4A40-BA25-349B76B97914}" type="datetimeFigureOut">
              <a:rPr lang="ru-RU" smtClean="0"/>
              <a:pPr/>
              <a:t>14.05.2016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33AB1-985A-45FD-8CFF-05EF29005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>
            <a:lvl1pPr algn="l">
              <a:defRPr/>
            </a:lvl1pPr>
            <a:lvl2pPr algn="l">
              <a:defRPr/>
            </a:lvl2pPr>
            <a:lvl3pPr algn="l">
              <a:defRPr/>
            </a:lvl3pPr>
            <a:lvl4pPr algn="l">
              <a:defRPr/>
            </a:lvl4pPr>
            <a:lvl5pPr algn="l"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D08C9-D0E9-4A40-BA25-349B76B97914}" type="datetimeFigureOut">
              <a:rPr lang="ru-RU" smtClean="0"/>
              <a:pPr/>
              <a:t>14.05.2016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33AB1-985A-45FD-8CFF-05EF29005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ounded Rectangle 20"/>
          <p:cNvSpPr/>
          <p:nvPr/>
        </p:nvSpPr>
        <p:spPr bwMode="hidden"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D08C9-D0E9-4A40-BA25-349B76B97914}" type="datetimeFigureOut">
              <a:rPr lang="ru-RU" smtClean="0"/>
              <a:pPr/>
              <a:t>14.05.2016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33AB1-985A-45FD-8CFF-05EF290057A4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15" name="Group 14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16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7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0" name="Freeform 19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1447801"/>
            <a:ext cx="2743200" cy="4487333"/>
          </a:xfrm>
        </p:spPr>
        <p:txBody>
          <a:bodyPr vert="eaVert" anchor="ctr"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1447800"/>
            <a:ext cx="8026400" cy="4487334"/>
          </a:xfrm>
        </p:spPr>
        <p:txBody>
          <a:bodyPr vert="eaVert"/>
          <a:lstStyle>
            <a:lvl1pPr>
              <a:buClr>
                <a:schemeClr val="accent1"/>
              </a:buClr>
              <a:defRPr/>
            </a:lvl1pPr>
            <a:lvl2pPr>
              <a:buClr>
                <a:schemeClr val="accent1"/>
              </a:buClr>
              <a:defRPr/>
            </a:lvl2pPr>
            <a:lvl3pPr>
              <a:buClr>
                <a:schemeClr val="accent1"/>
              </a:buClr>
              <a:defRPr/>
            </a:lvl3pPr>
            <a:lvl4pPr>
              <a:buClr>
                <a:schemeClr val="accent1"/>
              </a:buClr>
              <a:defRPr/>
            </a:lvl4pPr>
            <a:lvl5pPr>
              <a:buClr>
                <a:schemeClr val="accent1"/>
              </a:buCl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D08C9-D0E9-4A40-BA25-349B76B97914}" type="datetimeFigureOut">
              <a:rPr lang="ru-RU" smtClean="0"/>
              <a:pPr/>
              <a:t>14.05.2016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33AB1-985A-45FD-8CFF-05EF290057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4736592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Freeform 14"/>
          <p:cNvSpPr>
            <a:spLocks/>
          </p:cNvSpPr>
          <p:nvPr/>
        </p:nvSpPr>
        <p:spPr bwMode="hidden">
          <a:xfrm>
            <a:off x="8063251" y="4203592"/>
            <a:ext cx="3835239" cy="714026"/>
          </a:xfrm>
          <a:custGeom>
            <a:avLst/>
            <a:gdLst/>
            <a:ahLst/>
            <a:cxnLst>
              <a:cxn ang="0">
                <a:pos x="2700" y="0"/>
              </a:cxn>
              <a:cxn ang="0">
                <a:pos x="2700" y="0"/>
              </a:cxn>
              <a:cxn ang="0">
                <a:pos x="2586" y="18"/>
              </a:cxn>
              <a:cxn ang="0">
                <a:pos x="2470" y="38"/>
              </a:cxn>
              <a:cxn ang="0">
                <a:pos x="2352" y="60"/>
              </a:cxn>
              <a:cxn ang="0">
                <a:pos x="2230" y="82"/>
              </a:cxn>
              <a:cxn ang="0">
                <a:pos x="2106" y="108"/>
              </a:cxn>
              <a:cxn ang="0">
                <a:pos x="1978" y="134"/>
              </a:cxn>
              <a:cxn ang="0">
                <a:pos x="1848" y="164"/>
              </a:cxn>
              <a:cxn ang="0">
                <a:pos x="1714" y="194"/>
              </a:cxn>
              <a:cxn ang="0">
                <a:pos x="1714" y="194"/>
              </a:cxn>
              <a:cxn ang="0">
                <a:pos x="1472" y="252"/>
              </a:cxn>
              <a:cxn ang="0">
                <a:pos x="1236" y="304"/>
              </a:cxn>
              <a:cxn ang="0">
                <a:pos x="1010" y="352"/>
              </a:cxn>
              <a:cxn ang="0">
                <a:pos x="792" y="398"/>
              </a:cxn>
              <a:cxn ang="0">
                <a:pos x="584" y="438"/>
              </a:cxn>
              <a:cxn ang="0">
                <a:pos x="382" y="474"/>
              </a:cxn>
              <a:cxn ang="0">
                <a:pos x="188" y="508"/>
              </a:cxn>
              <a:cxn ang="0">
                <a:pos x="0" y="538"/>
              </a:cxn>
              <a:cxn ang="0">
                <a:pos x="0" y="538"/>
              </a:cxn>
              <a:cxn ang="0">
                <a:pos x="130" y="556"/>
              </a:cxn>
              <a:cxn ang="0">
                <a:pos x="254" y="572"/>
              </a:cxn>
              <a:cxn ang="0">
                <a:pos x="374" y="586"/>
              </a:cxn>
              <a:cxn ang="0">
                <a:pos x="492" y="598"/>
              </a:cxn>
              <a:cxn ang="0">
                <a:pos x="606" y="610"/>
              </a:cxn>
              <a:cxn ang="0">
                <a:pos x="716" y="618"/>
              </a:cxn>
              <a:cxn ang="0">
                <a:pos x="822" y="626"/>
              </a:cxn>
              <a:cxn ang="0">
                <a:pos x="926" y="632"/>
              </a:cxn>
              <a:cxn ang="0">
                <a:pos x="1028" y="636"/>
              </a:cxn>
              <a:cxn ang="0">
                <a:pos x="1126" y="638"/>
              </a:cxn>
              <a:cxn ang="0">
                <a:pos x="1220" y="640"/>
              </a:cxn>
              <a:cxn ang="0">
                <a:pos x="1312" y="640"/>
              </a:cxn>
              <a:cxn ang="0">
                <a:pos x="1402" y="638"/>
              </a:cxn>
              <a:cxn ang="0">
                <a:pos x="1490" y="636"/>
              </a:cxn>
              <a:cxn ang="0">
                <a:pos x="1574" y="632"/>
              </a:cxn>
              <a:cxn ang="0">
                <a:pos x="1656" y="626"/>
              </a:cxn>
              <a:cxn ang="0">
                <a:pos x="1734" y="620"/>
              </a:cxn>
              <a:cxn ang="0">
                <a:pos x="1812" y="612"/>
              </a:cxn>
              <a:cxn ang="0">
                <a:pos x="1886" y="602"/>
              </a:cxn>
              <a:cxn ang="0">
                <a:pos x="1960" y="592"/>
              </a:cxn>
              <a:cxn ang="0">
                <a:pos x="2030" y="580"/>
              </a:cxn>
              <a:cxn ang="0">
                <a:pos x="2100" y="568"/>
              </a:cxn>
              <a:cxn ang="0">
                <a:pos x="2166" y="554"/>
              </a:cxn>
              <a:cxn ang="0">
                <a:pos x="2232" y="540"/>
              </a:cxn>
              <a:cxn ang="0">
                <a:pos x="2296" y="524"/>
              </a:cxn>
              <a:cxn ang="0">
                <a:pos x="2358" y="508"/>
              </a:cxn>
              <a:cxn ang="0">
                <a:pos x="2418" y="490"/>
              </a:cxn>
              <a:cxn ang="0">
                <a:pos x="2478" y="472"/>
              </a:cxn>
              <a:cxn ang="0">
                <a:pos x="2592" y="432"/>
              </a:cxn>
              <a:cxn ang="0">
                <a:pos x="2702" y="390"/>
              </a:cxn>
              <a:cxn ang="0">
                <a:pos x="2702" y="390"/>
              </a:cxn>
              <a:cxn ang="0">
                <a:pos x="2706" y="388"/>
              </a:cxn>
              <a:cxn ang="0">
                <a:pos x="2706" y="388"/>
              </a:cxn>
              <a:cxn ang="0">
                <a:pos x="2706" y="0"/>
              </a:cxn>
              <a:cxn ang="0">
                <a:pos x="2706" y="0"/>
              </a:cxn>
              <a:cxn ang="0">
                <a:pos x="2700" y="0"/>
              </a:cxn>
              <a:cxn ang="0">
                <a:pos x="2700" y="0"/>
              </a:cxn>
            </a:cxnLst>
            <a:rect l="0" t="0" r="r" b="b"/>
            <a:pathLst>
              <a:path w="2706" h="640">
                <a:moveTo>
                  <a:pt x="2700" y="0"/>
                </a:moveTo>
                <a:lnTo>
                  <a:pt x="2700" y="0"/>
                </a:lnTo>
                <a:lnTo>
                  <a:pt x="2586" y="18"/>
                </a:lnTo>
                <a:lnTo>
                  <a:pt x="2470" y="38"/>
                </a:lnTo>
                <a:lnTo>
                  <a:pt x="2352" y="60"/>
                </a:lnTo>
                <a:lnTo>
                  <a:pt x="2230" y="82"/>
                </a:lnTo>
                <a:lnTo>
                  <a:pt x="2106" y="108"/>
                </a:lnTo>
                <a:lnTo>
                  <a:pt x="1978" y="134"/>
                </a:lnTo>
                <a:lnTo>
                  <a:pt x="1848" y="164"/>
                </a:lnTo>
                <a:lnTo>
                  <a:pt x="1714" y="194"/>
                </a:lnTo>
                <a:lnTo>
                  <a:pt x="1714" y="194"/>
                </a:lnTo>
                <a:lnTo>
                  <a:pt x="1472" y="252"/>
                </a:lnTo>
                <a:lnTo>
                  <a:pt x="1236" y="304"/>
                </a:lnTo>
                <a:lnTo>
                  <a:pt x="1010" y="352"/>
                </a:lnTo>
                <a:lnTo>
                  <a:pt x="792" y="398"/>
                </a:lnTo>
                <a:lnTo>
                  <a:pt x="584" y="438"/>
                </a:lnTo>
                <a:lnTo>
                  <a:pt x="382" y="474"/>
                </a:lnTo>
                <a:lnTo>
                  <a:pt x="188" y="508"/>
                </a:lnTo>
                <a:lnTo>
                  <a:pt x="0" y="538"/>
                </a:lnTo>
                <a:lnTo>
                  <a:pt x="0" y="538"/>
                </a:lnTo>
                <a:lnTo>
                  <a:pt x="130" y="556"/>
                </a:lnTo>
                <a:lnTo>
                  <a:pt x="254" y="572"/>
                </a:lnTo>
                <a:lnTo>
                  <a:pt x="374" y="586"/>
                </a:lnTo>
                <a:lnTo>
                  <a:pt x="492" y="598"/>
                </a:lnTo>
                <a:lnTo>
                  <a:pt x="606" y="610"/>
                </a:lnTo>
                <a:lnTo>
                  <a:pt x="716" y="618"/>
                </a:lnTo>
                <a:lnTo>
                  <a:pt x="822" y="626"/>
                </a:lnTo>
                <a:lnTo>
                  <a:pt x="926" y="632"/>
                </a:lnTo>
                <a:lnTo>
                  <a:pt x="1028" y="636"/>
                </a:lnTo>
                <a:lnTo>
                  <a:pt x="1126" y="638"/>
                </a:lnTo>
                <a:lnTo>
                  <a:pt x="1220" y="640"/>
                </a:lnTo>
                <a:lnTo>
                  <a:pt x="1312" y="640"/>
                </a:lnTo>
                <a:lnTo>
                  <a:pt x="1402" y="638"/>
                </a:lnTo>
                <a:lnTo>
                  <a:pt x="1490" y="636"/>
                </a:lnTo>
                <a:lnTo>
                  <a:pt x="1574" y="632"/>
                </a:lnTo>
                <a:lnTo>
                  <a:pt x="1656" y="626"/>
                </a:lnTo>
                <a:lnTo>
                  <a:pt x="1734" y="620"/>
                </a:lnTo>
                <a:lnTo>
                  <a:pt x="1812" y="612"/>
                </a:lnTo>
                <a:lnTo>
                  <a:pt x="1886" y="602"/>
                </a:lnTo>
                <a:lnTo>
                  <a:pt x="1960" y="592"/>
                </a:lnTo>
                <a:lnTo>
                  <a:pt x="2030" y="580"/>
                </a:lnTo>
                <a:lnTo>
                  <a:pt x="2100" y="568"/>
                </a:lnTo>
                <a:lnTo>
                  <a:pt x="2166" y="554"/>
                </a:lnTo>
                <a:lnTo>
                  <a:pt x="2232" y="540"/>
                </a:lnTo>
                <a:lnTo>
                  <a:pt x="2296" y="524"/>
                </a:lnTo>
                <a:lnTo>
                  <a:pt x="2358" y="508"/>
                </a:lnTo>
                <a:lnTo>
                  <a:pt x="2418" y="490"/>
                </a:lnTo>
                <a:lnTo>
                  <a:pt x="2478" y="472"/>
                </a:lnTo>
                <a:lnTo>
                  <a:pt x="2592" y="432"/>
                </a:lnTo>
                <a:lnTo>
                  <a:pt x="2702" y="390"/>
                </a:lnTo>
                <a:lnTo>
                  <a:pt x="2702" y="390"/>
                </a:lnTo>
                <a:lnTo>
                  <a:pt x="2706" y="388"/>
                </a:lnTo>
                <a:lnTo>
                  <a:pt x="2706" y="388"/>
                </a:lnTo>
                <a:lnTo>
                  <a:pt x="2706" y="0"/>
                </a:lnTo>
                <a:lnTo>
                  <a:pt x="2706" y="0"/>
                </a:lnTo>
                <a:lnTo>
                  <a:pt x="2700" y="0"/>
                </a:lnTo>
                <a:lnTo>
                  <a:pt x="2700" y="0"/>
                </a:lnTo>
                <a:close/>
              </a:path>
            </a:pathLst>
          </a:custGeom>
          <a:solidFill>
            <a:schemeClr val="bg2">
              <a:alpha val="29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0" name="Freeform 18"/>
          <p:cNvSpPr>
            <a:spLocks/>
          </p:cNvSpPr>
          <p:nvPr/>
        </p:nvSpPr>
        <p:spPr bwMode="hidden">
          <a:xfrm>
            <a:off x="3492427" y="4075290"/>
            <a:ext cx="7392687" cy="850138"/>
          </a:xfrm>
          <a:custGeom>
            <a:avLst/>
            <a:gdLst/>
            <a:ahLst/>
            <a:cxnLst>
              <a:cxn ang="0">
                <a:pos x="5216" y="714"/>
              </a:cxn>
              <a:cxn ang="0">
                <a:pos x="4984" y="686"/>
              </a:cxn>
              <a:cxn ang="0">
                <a:pos x="4478" y="610"/>
              </a:cxn>
              <a:cxn ang="0">
                <a:pos x="3914" y="508"/>
              </a:cxn>
              <a:cxn ang="0">
                <a:pos x="3286" y="374"/>
              </a:cxn>
              <a:cxn ang="0">
                <a:pos x="2946" y="296"/>
              </a:cxn>
              <a:cxn ang="0">
                <a:pos x="2682" y="236"/>
              </a:cxn>
              <a:cxn ang="0">
                <a:pos x="2430" y="184"/>
              </a:cxn>
              <a:cxn ang="0">
                <a:pos x="2190" y="140"/>
              </a:cxn>
              <a:cxn ang="0">
                <a:pos x="1960" y="102"/>
              </a:cxn>
              <a:cxn ang="0">
                <a:pos x="1740" y="72"/>
              </a:cxn>
              <a:cxn ang="0">
                <a:pos x="1334" y="28"/>
              </a:cxn>
              <a:cxn ang="0">
                <a:pos x="970" y="4"/>
              </a:cxn>
              <a:cxn ang="0">
                <a:pos x="644" y="0"/>
              </a:cxn>
              <a:cxn ang="0">
                <a:pos x="358" y="10"/>
              </a:cxn>
              <a:cxn ang="0">
                <a:pos x="110" y="32"/>
              </a:cxn>
              <a:cxn ang="0">
                <a:pos x="0" y="48"/>
              </a:cxn>
              <a:cxn ang="0">
                <a:pos x="314" y="86"/>
              </a:cxn>
              <a:cxn ang="0">
                <a:pos x="652" y="140"/>
              </a:cxn>
              <a:cxn ang="0">
                <a:pos x="1014" y="210"/>
              </a:cxn>
              <a:cxn ang="0">
                <a:pos x="1402" y="296"/>
              </a:cxn>
              <a:cxn ang="0">
                <a:pos x="1756" y="378"/>
              </a:cxn>
              <a:cxn ang="0">
                <a:pos x="2408" y="516"/>
              </a:cxn>
              <a:cxn ang="0">
                <a:pos x="2708" y="572"/>
              </a:cxn>
              <a:cxn ang="0">
                <a:pos x="2992" y="620"/>
              </a:cxn>
              <a:cxn ang="0">
                <a:pos x="3260" y="662"/>
              </a:cxn>
              <a:cxn ang="0">
                <a:pos x="3512" y="694"/>
              </a:cxn>
              <a:cxn ang="0">
                <a:pos x="3750" y="722"/>
              </a:cxn>
              <a:cxn ang="0">
                <a:pos x="3974" y="740"/>
              </a:cxn>
              <a:cxn ang="0">
                <a:pos x="4184" y="754"/>
              </a:cxn>
              <a:cxn ang="0">
                <a:pos x="4384" y="762"/>
              </a:cxn>
              <a:cxn ang="0">
                <a:pos x="4570" y="762"/>
              </a:cxn>
              <a:cxn ang="0">
                <a:pos x="4746" y="758"/>
              </a:cxn>
              <a:cxn ang="0">
                <a:pos x="4912" y="748"/>
              </a:cxn>
              <a:cxn ang="0">
                <a:pos x="5068" y="732"/>
              </a:cxn>
              <a:cxn ang="0">
                <a:pos x="5216" y="714"/>
              </a:cxn>
            </a:cxnLst>
            <a:rect l="0" t="0" r="r" b="b"/>
            <a:pathLst>
              <a:path w="5216" h="762">
                <a:moveTo>
                  <a:pt x="5216" y="714"/>
                </a:moveTo>
                <a:lnTo>
                  <a:pt x="5216" y="714"/>
                </a:lnTo>
                <a:lnTo>
                  <a:pt x="5102" y="700"/>
                </a:lnTo>
                <a:lnTo>
                  <a:pt x="4984" y="686"/>
                </a:lnTo>
                <a:lnTo>
                  <a:pt x="4738" y="652"/>
                </a:lnTo>
                <a:lnTo>
                  <a:pt x="4478" y="610"/>
                </a:lnTo>
                <a:lnTo>
                  <a:pt x="4204" y="564"/>
                </a:lnTo>
                <a:lnTo>
                  <a:pt x="3914" y="508"/>
                </a:lnTo>
                <a:lnTo>
                  <a:pt x="3608" y="446"/>
                </a:lnTo>
                <a:lnTo>
                  <a:pt x="3286" y="374"/>
                </a:lnTo>
                <a:lnTo>
                  <a:pt x="2946" y="296"/>
                </a:lnTo>
                <a:lnTo>
                  <a:pt x="2946" y="296"/>
                </a:lnTo>
                <a:lnTo>
                  <a:pt x="2812" y="266"/>
                </a:lnTo>
                <a:lnTo>
                  <a:pt x="2682" y="236"/>
                </a:lnTo>
                <a:lnTo>
                  <a:pt x="2556" y="210"/>
                </a:lnTo>
                <a:lnTo>
                  <a:pt x="2430" y="184"/>
                </a:lnTo>
                <a:lnTo>
                  <a:pt x="2308" y="162"/>
                </a:lnTo>
                <a:lnTo>
                  <a:pt x="2190" y="140"/>
                </a:lnTo>
                <a:lnTo>
                  <a:pt x="2074" y="120"/>
                </a:lnTo>
                <a:lnTo>
                  <a:pt x="1960" y="102"/>
                </a:lnTo>
                <a:lnTo>
                  <a:pt x="1850" y="86"/>
                </a:lnTo>
                <a:lnTo>
                  <a:pt x="1740" y="72"/>
                </a:lnTo>
                <a:lnTo>
                  <a:pt x="1532" y="46"/>
                </a:lnTo>
                <a:lnTo>
                  <a:pt x="1334" y="28"/>
                </a:lnTo>
                <a:lnTo>
                  <a:pt x="1148" y="14"/>
                </a:lnTo>
                <a:lnTo>
                  <a:pt x="970" y="4"/>
                </a:lnTo>
                <a:lnTo>
                  <a:pt x="802" y="0"/>
                </a:lnTo>
                <a:lnTo>
                  <a:pt x="644" y="0"/>
                </a:lnTo>
                <a:lnTo>
                  <a:pt x="496" y="4"/>
                </a:lnTo>
                <a:lnTo>
                  <a:pt x="358" y="10"/>
                </a:lnTo>
                <a:lnTo>
                  <a:pt x="230" y="20"/>
                </a:lnTo>
                <a:lnTo>
                  <a:pt x="110" y="32"/>
                </a:lnTo>
                <a:lnTo>
                  <a:pt x="0" y="48"/>
                </a:lnTo>
                <a:lnTo>
                  <a:pt x="0" y="48"/>
                </a:lnTo>
                <a:lnTo>
                  <a:pt x="154" y="66"/>
                </a:lnTo>
                <a:lnTo>
                  <a:pt x="314" y="86"/>
                </a:lnTo>
                <a:lnTo>
                  <a:pt x="480" y="112"/>
                </a:lnTo>
                <a:lnTo>
                  <a:pt x="652" y="140"/>
                </a:lnTo>
                <a:lnTo>
                  <a:pt x="830" y="174"/>
                </a:lnTo>
                <a:lnTo>
                  <a:pt x="1014" y="210"/>
                </a:lnTo>
                <a:lnTo>
                  <a:pt x="1206" y="250"/>
                </a:lnTo>
                <a:lnTo>
                  <a:pt x="1402" y="296"/>
                </a:lnTo>
                <a:lnTo>
                  <a:pt x="1402" y="296"/>
                </a:lnTo>
                <a:lnTo>
                  <a:pt x="1756" y="378"/>
                </a:lnTo>
                <a:lnTo>
                  <a:pt x="2092" y="450"/>
                </a:lnTo>
                <a:lnTo>
                  <a:pt x="2408" y="516"/>
                </a:lnTo>
                <a:lnTo>
                  <a:pt x="2562" y="544"/>
                </a:lnTo>
                <a:lnTo>
                  <a:pt x="2708" y="572"/>
                </a:lnTo>
                <a:lnTo>
                  <a:pt x="2852" y="598"/>
                </a:lnTo>
                <a:lnTo>
                  <a:pt x="2992" y="620"/>
                </a:lnTo>
                <a:lnTo>
                  <a:pt x="3128" y="642"/>
                </a:lnTo>
                <a:lnTo>
                  <a:pt x="3260" y="662"/>
                </a:lnTo>
                <a:lnTo>
                  <a:pt x="3388" y="678"/>
                </a:lnTo>
                <a:lnTo>
                  <a:pt x="3512" y="694"/>
                </a:lnTo>
                <a:lnTo>
                  <a:pt x="3632" y="708"/>
                </a:lnTo>
                <a:lnTo>
                  <a:pt x="3750" y="722"/>
                </a:lnTo>
                <a:lnTo>
                  <a:pt x="3864" y="732"/>
                </a:lnTo>
                <a:lnTo>
                  <a:pt x="3974" y="740"/>
                </a:lnTo>
                <a:lnTo>
                  <a:pt x="4080" y="748"/>
                </a:lnTo>
                <a:lnTo>
                  <a:pt x="4184" y="754"/>
                </a:lnTo>
                <a:lnTo>
                  <a:pt x="4286" y="758"/>
                </a:lnTo>
                <a:lnTo>
                  <a:pt x="4384" y="762"/>
                </a:lnTo>
                <a:lnTo>
                  <a:pt x="4478" y="762"/>
                </a:lnTo>
                <a:lnTo>
                  <a:pt x="4570" y="762"/>
                </a:lnTo>
                <a:lnTo>
                  <a:pt x="4660" y="760"/>
                </a:lnTo>
                <a:lnTo>
                  <a:pt x="4746" y="758"/>
                </a:lnTo>
                <a:lnTo>
                  <a:pt x="4830" y="754"/>
                </a:lnTo>
                <a:lnTo>
                  <a:pt x="4912" y="748"/>
                </a:lnTo>
                <a:lnTo>
                  <a:pt x="4992" y="740"/>
                </a:lnTo>
                <a:lnTo>
                  <a:pt x="5068" y="732"/>
                </a:lnTo>
                <a:lnTo>
                  <a:pt x="5144" y="724"/>
                </a:lnTo>
                <a:lnTo>
                  <a:pt x="5216" y="714"/>
                </a:lnTo>
                <a:lnTo>
                  <a:pt x="5216" y="714"/>
                </a:lnTo>
                <a:close/>
              </a:path>
            </a:pathLst>
          </a:custGeom>
          <a:solidFill>
            <a:schemeClr val="bg2">
              <a:alpha val="40000"/>
            </a:schemeClr>
          </a:solidFill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1" name="Freeform 22"/>
          <p:cNvSpPr>
            <a:spLocks/>
          </p:cNvSpPr>
          <p:nvPr/>
        </p:nvSpPr>
        <p:spPr bwMode="hidden">
          <a:xfrm>
            <a:off x="3771637" y="4087562"/>
            <a:ext cx="7290640" cy="774272"/>
          </a:xfrm>
          <a:custGeom>
            <a:avLst/>
            <a:gdLst/>
            <a:ahLst/>
            <a:cxnLst>
              <a:cxn ang="0">
                <a:pos x="0" y="70"/>
              </a:cxn>
              <a:cxn ang="0">
                <a:pos x="0" y="70"/>
              </a:cxn>
              <a:cxn ang="0">
                <a:pos x="18" y="66"/>
              </a:cxn>
              <a:cxn ang="0">
                <a:pos x="72" y="56"/>
              </a:cxn>
              <a:cxn ang="0">
                <a:pos x="164" y="42"/>
              </a:cxn>
              <a:cxn ang="0">
                <a:pos x="224" y="34"/>
              </a:cxn>
              <a:cxn ang="0">
                <a:pos x="294" y="26"/>
              </a:cxn>
              <a:cxn ang="0">
                <a:pos x="372" y="20"/>
              </a:cxn>
              <a:cxn ang="0">
                <a:pos x="462" y="14"/>
              </a:cxn>
              <a:cxn ang="0">
                <a:pos x="560" y="8"/>
              </a:cxn>
              <a:cxn ang="0">
                <a:pos x="670" y="4"/>
              </a:cxn>
              <a:cxn ang="0">
                <a:pos x="790" y="2"/>
              </a:cxn>
              <a:cxn ang="0">
                <a:pos x="920" y="0"/>
              </a:cxn>
              <a:cxn ang="0">
                <a:pos x="1060" y="2"/>
              </a:cxn>
              <a:cxn ang="0">
                <a:pos x="1210" y="6"/>
              </a:cxn>
              <a:cxn ang="0">
                <a:pos x="1372" y="14"/>
              </a:cxn>
              <a:cxn ang="0">
                <a:pos x="1544" y="24"/>
              </a:cxn>
              <a:cxn ang="0">
                <a:pos x="1726" y="40"/>
              </a:cxn>
              <a:cxn ang="0">
                <a:pos x="1920" y="58"/>
              </a:cxn>
              <a:cxn ang="0">
                <a:pos x="2126" y="80"/>
              </a:cxn>
              <a:cxn ang="0">
                <a:pos x="2342" y="106"/>
              </a:cxn>
              <a:cxn ang="0">
                <a:pos x="2570" y="138"/>
              </a:cxn>
              <a:cxn ang="0">
                <a:pos x="2808" y="174"/>
              </a:cxn>
              <a:cxn ang="0">
                <a:pos x="3058" y="216"/>
              </a:cxn>
              <a:cxn ang="0">
                <a:pos x="3320" y="266"/>
              </a:cxn>
              <a:cxn ang="0">
                <a:pos x="3594" y="320"/>
              </a:cxn>
              <a:cxn ang="0">
                <a:pos x="3880" y="380"/>
              </a:cxn>
              <a:cxn ang="0">
                <a:pos x="4178" y="448"/>
              </a:cxn>
              <a:cxn ang="0">
                <a:pos x="4488" y="522"/>
              </a:cxn>
              <a:cxn ang="0">
                <a:pos x="4810" y="604"/>
              </a:cxn>
              <a:cxn ang="0">
                <a:pos x="5144" y="694"/>
              </a:cxn>
            </a:cxnLst>
            <a:rect l="0" t="0" r="r" b="b"/>
            <a:pathLst>
              <a:path w="5144" h="694">
                <a:moveTo>
                  <a:pt x="0" y="70"/>
                </a:moveTo>
                <a:lnTo>
                  <a:pt x="0" y="70"/>
                </a:lnTo>
                <a:lnTo>
                  <a:pt x="18" y="66"/>
                </a:lnTo>
                <a:lnTo>
                  <a:pt x="72" y="56"/>
                </a:lnTo>
                <a:lnTo>
                  <a:pt x="164" y="42"/>
                </a:lnTo>
                <a:lnTo>
                  <a:pt x="224" y="34"/>
                </a:lnTo>
                <a:lnTo>
                  <a:pt x="294" y="26"/>
                </a:lnTo>
                <a:lnTo>
                  <a:pt x="372" y="20"/>
                </a:lnTo>
                <a:lnTo>
                  <a:pt x="462" y="14"/>
                </a:lnTo>
                <a:lnTo>
                  <a:pt x="560" y="8"/>
                </a:lnTo>
                <a:lnTo>
                  <a:pt x="670" y="4"/>
                </a:lnTo>
                <a:lnTo>
                  <a:pt x="790" y="2"/>
                </a:lnTo>
                <a:lnTo>
                  <a:pt x="920" y="0"/>
                </a:lnTo>
                <a:lnTo>
                  <a:pt x="1060" y="2"/>
                </a:lnTo>
                <a:lnTo>
                  <a:pt x="1210" y="6"/>
                </a:lnTo>
                <a:lnTo>
                  <a:pt x="1372" y="14"/>
                </a:lnTo>
                <a:lnTo>
                  <a:pt x="1544" y="24"/>
                </a:lnTo>
                <a:lnTo>
                  <a:pt x="1726" y="40"/>
                </a:lnTo>
                <a:lnTo>
                  <a:pt x="1920" y="58"/>
                </a:lnTo>
                <a:lnTo>
                  <a:pt x="2126" y="80"/>
                </a:lnTo>
                <a:lnTo>
                  <a:pt x="2342" y="106"/>
                </a:lnTo>
                <a:lnTo>
                  <a:pt x="2570" y="138"/>
                </a:lnTo>
                <a:lnTo>
                  <a:pt x="2808" y="174"/>
                </a:lnTo>
                <a:lnTo>
                  <a:pt x="3058" y="216"/>
                </a:lnTo>
                <a:lnTo>
                  <a:pt x="3320" y="266"/>
                </a:lnTo>
                <a:lnTo>
                  <a:pt x="3594" y="320"/>
                </a:lnTo>
                <a:lnTo>
                  <a:pt x="3880" y="380"/>
                </a:lnTo>
                <a:lnTo>
                  <a:pt x="4178" y="448"/>
                </a:lnTo>
                <a:lnTo>
                  <a:pt x="4488" y="522"/>
                </a:lnTo>
                <a:lnTo>
                  <a:pt x="4810" y="604"/>
                </a:lnTo>
                <a:lnTo>
                  <a:pt x="5144" y="694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2" name="Freeform 26"/>
          <p:cNvSpPr>
            <a:spLocks/>
          </p:cNvSpPr>
          <p:nvPr/>
        </p:nvSpPr>
        <p:spPr bwMode="hidden">
          <a:xfrm>
            <a:off x="7479318" y="4074174"/>
            <a:ext cx="4410667" cy="651549"/>
          </a:xfrm>
          <a:custGeom>
            <a:avLst/>
            <a:gdLst/>
            <a:ahLst/>
            <a:cxnLst>
              <a:cxn ang="0">
                <a:pos x="0" y="584"/>
              </a:cxn>
              <a:cxn ang="0">
                <a:pos x="0" y="584"/>
              </a:cxn>
              <a:cxn ang="0">
                <a:pos x="90" y="560"/>
              </a:cxn>
              <a:cxn ang="0">
                <a:pos x="336" y="498"/>
              </a:cxn>
              <a:cxn ang="0">
                <a:pos x="506" y="456"/>
              </a:cxn>
              <a:cxn ang="0">
                <a:pos x="702" y="410"/>
              </a:cxn>
              <a:cxn ang="0">
                <a:pos x="920" y="360"/>
              </a:cxn>
              <a:cxn ang="0">
                <a:pos x="1154" y="306"/>
              </a:cxn>
              <a:cxn ang="0">
                <a:pos x="1402" y="254"/>
              </a:cxn>
              <a:cxn ang="0">
                <a:pos x="1656" y="202"/>
              </a:cxn>
              <a:cxn ang="0">
                <a:pos x="1916" y="154"/>
              </a:cxn>
              <a:cxn ang="0">
                <a:pos x="2174" y="108"/>
              </a:cxn>
              <a:cxn ang="0">
                <a:pos x="2302" y="88"/>
              </a:cxn>
              <a:cxn ang="0">
                <a:pos x="2426" y="68"/>
              </a:cxn>
              <a:cxn ang="0">
                <a:pos x="2550" y="52"/>
              </a:cxn>
              <a:cxn ang="0">
                <a:pos x="2670" y="36"/>
              </a:cxn>
              <a:cxn ang="0">
                <a:pos x="2788" y="24"/>
              </a:cxn>
              <a:cxn ang="0">
                <a:pos x="2900" y="14"/>
              </a:cxn>
              <a:cxn ang="0">
                <a:pos x="3008" y="6"/>
              </a:cxn>
              <a:cxn ang="0">
                <a:pos x="3112" y="0"/>
              </a:cxn>
            </a:cxnLst>
            <a:rect l="0" t="0" r="r" b="b"/>
            <a:pathLst>
              <a:path w="3112" h="584">
                <a:moveTo>
                  <a:pt x="0" y="584"/>
                </a:moveTo>
                <a:lnTo>
                  <a:pt x="0" y="584"/>
                </a:lnTo>
                <a:lnTo>
                  <a:pt x="90" y="560"/>
                </a:lnTo>
                <a:lnTo>
                  <a:pt x="336" y="498"/>
                </a:lnTo>
                <a:lnTo>
                  <a:pt x="506" y="456"/>
                </a:lnTo>
                <a:lnTo>
                  <a:pt x="702" y="410"/>
                </a:lnTo>
                <a:lnTo>
                  <a:pt x="920" y="360"/>
                </a:lnTo>
                <a:lnTo>
                  <a:pt x="1154" y="306"/>
                </a:lnTo>
                <a:lnTo>
                  <a:pt x="1402" y="254"/>
                </a:lnTo>
                <a:lnTo>
                  <a:pt x="1656" y="202"/>
                </a:lnTo>
                <a:lnTo>
                  <a:pt x="1916" y="154"/>
                </a:lnTo>
                <a:lnTo>
                  <a:pt x="2174" y="108"/>
                </a:lnTo>
                <a:lnTo>
                  <a:pt x="2302" y="88"/>
                </a:lnTo>
                <a:lnTo>
                  <a:pt x="2426" y="68"/>
                </a:lnTo>
                <a:lnTo>
                  <a:pt x="2550" y="52"/>
                </a:lnTo>
                <a:lnTo>
                  <a:pt x="2670" y="36"/>
                </a:lnTo>
                <a:lnTo>
                  <a:pt x="2788" y="24"/>
                </a:lnTo>
                <a:lnTo>
                  <a:pt x="2900" y="14"/>
                </a:lnTo>
                <a:lnTo>
                  <a:pt x="3008" y="6"/>
                </a:lnTo>
                <a:lnTo>
                  <a:pt x="3112" y="0"/>
                </a:lnTo>
              </a:path>
            </a:pathLst>
          </a:custGeom>
          <a:noFill/>
          <a:ln w="12">
            <a:solidFill>
              <a:srgbClr val="FFFFFF"/>
            </a:solidFill>
            <a:prstDash val="solid"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 useBgFill="1">
        <p:nvSpPr>
          <p:cNvPr id="13" name="Freeform 10"/>
          <p:cNvSpPr>
            <a:spLocks/>
          </p:cNvSpPr>
          <p:nvPr/>
        </p:nvSpPr>
        <p:spPr bwMode="hidden">
          <a:xfrm>
            <a:off x="282220" y="4058555"/>
            <a:ext cx="11631168" cy="1329874"/>
          </a:xfrm>
          <a:custGeom>
            <a:avLst/>
            <a:gdLst/>
            <a:ahLst/>
            <a:cxnLst>
              <a:cxn ang="0">
                <a:pos x="8192" y="512"/>
              </a:cxn>
              <a:cxn ang="0">
                <a:pos x="8040" y="570"/>
              </a:cxn>
              <a:cxn ang="0">
                <a:pos x="7878" y="620"/>
              </a:cxn>
              <a:cxn ang="0">
                <a:pos x="7706" y="666"/>
              </a:cxn>
              <a:cxn ang="0">
                <a:pos x="7522" y="702"/>
              </a:cxn>
              <a:cxn ang="0">
                <a:pos x="7322" y="730"/>
              </a:cxn>
              <a:cxn ang="0">
                <a:pos x="7106" y="750"/>
              </a:cxn>
              <a:cxn ang="0">
                <a:pos x="6872" y="762"/>
              </a:cxn>
              <a:cxn ang="0">
                <a:pos x="6618" y="760"/>
              </a:cxn>
              <a:cxn ang="0">
                <a:pos x="6342" y="750"/>
              </a:cxn>
              <a:cxn ang="0">
                <a:pos x="6042" y="726"/>
              </a:cxn>
              <a:cxn ang="0">
                <a:pos x="5716" y="690"/>
              </a:cxn>
              <a:cxn ang="0">
                <a:pos x="5364" y="642"/>
              </a:cxn>
              <a:cxn ang="0">
                <a:pos x="4982" y="578"/>
              </a:cxn>
              <a:cxn ang="0">
                <a:pos x="4568" y="500"/>
              </a:cxn>
              <a:cxn ang="0">
                <a:pos x="4122" y="406"/>
              </a:cxn>
              <a:cxn ang="0">
                <a:pos x="3640" y="296"/>
              </a:cxn>
              <a:cxn ang="0">
                <a:pos x="3396" y="240"/>
              </a:cxn>
              <a:cxn ang="0">
                <a:pos x="2934" y="148"/>
              </a:cxn>
              <a:cxn ang="0">
                <a:pos x="2512" y="82"/>
              </a:cxn>
              <a:cxn ang="0">
                <a:pos x="2126" y="36"/>
              </a:cxn>
              <a:cxn ang="0">
                <a:pos x="1776" y="10"/>
              </a:cxn>
              <a:cxn ang="0">
                <a:pos x="1462" y="0"/>
              </a:cxn>
              <a:cxn ang="0">
                <a:pos x="1182" y="4"/>
              </a:cxn>
              <a:cxn ang="0">
                <a:pos x="934" y="20"/>
              </a:cxn>
              <a:cxn ang="0">
                <a:pos x="716" y="44"/>
              </a:cxn>
              <a:cxn ang="0">
                <a:pos x="530" y="74"/>
              </a:cxn>
              <a:cxn ang="0">
                <a:pos x="374" y="108"/>
              </a:cxn>
              <a:cxn ang="0">
                <a:pos x="248" y="144"/>
              </a:cxn>
              <a:cxn ang="0">
                <a:pos x="148" y="176"/>
              </a:cxn>
              <a:cxn ang="0">
                <a:pos x="48" y="216"/>
              </a:cxn>
              <a:cxn ang="0">
                <a:pos x="0" y="240"/>
              </a:cxn>
              <a:cxn ang="0">
                <a:pos x="8192" y="1192"/>
              </a:cxn>
              <a:cxn ang="0">
                <a:pos x="8196" y="1186"/>
              </a:cxn>
              <a:cxn ang="0">
                <a:pos x="8196" y="510"/>
              </a:cxn>
              <a:cxn ang="0">
                <a:pos x="8192" y="512"/>
              </a:cxn>
            </a:cxnLst>
            <a:rect l="0" t="0" r="r" b="b"/>
            <a:pathLst>
              <a:path w="8196" h="1192">
                <a:moveTo>
                  <a:pt x="8192" y="512"/>
                </a:moveTo>
                <a:lnTo>
                  <a:pt x="8192" y="512"/>
                </a:lnTo>
                <a:lnTo>
                  <a:pt x="8116" y="542"/>
                </a:lnTo>
                <a:lnTo>
                  <a:pt x="8040" y="570"/>
                </a:lnTo>
                <a:lnTo>
                  <a:pt x="7960" y="596"/>
                </a:lnTo>
                <a:lnTo>
                  <a:pt x="7878" y="620"/>
                </a:lnTo>
                <a:lnTo>
                  <a:pt x="7794" y="644"/>
                </a:lnTo>
                <a:lnTo>
                  <a:pt x="7706" y="666"/>
                </a:lnTo>
                <a:lnTo>
                  <a:pt x="7616" y="684"/>
                </a:lnTo>
                <a:lnTo>
                  <a:pt x="7522" y="702"/>
                </a:lnTo>
                <a:lnTo>
                  <a:pt x="7424" y="718"/>
                </a:lnTo>
                <a:lnTo>
                  <a:pt x="7322" y="730"/>
                </a:lnTo>
                <a:lnTo>
                  <a:pt x="7216" y="742"/>
                </a:lnTo>
                <a:lnTo>
                  <a:pt x="7106" y="750"/>
                </a:lnTo>
                <a:lnTo>
                  <a:pt x="6992" y="758"/>
                </a:lnTo>
                <a:lnTo>
                  <a:pt x="6872" y="762"/>
                </a:lnTo>
                <a:lnTo>
                  <a:pt x="6748" y="762"/>
                </a:lnTo>
                <a:lnTo>
                  <a:pt x="6618" y="760"/>
                </a:lnTo>
                <a:lnTo>
                  <a:pt x="6482" y="756"/>
                </a:lnTo>
                <a:lnTo>
                  <a:pt x="6342" y="750"/>
                </a:lnTo>
                <a:lnTo>
                  <a:pt x="6196" y="740"/>
                </a:lnTo>
                <a:lnTo>
                  <a:pt x="6042" y="726"/>
                </a:lnTo>
                <a:lnTo>
                  <a:pt x="5882" y="710"/>
                </a:lnTo>
                <a:lnTo>
                  <a:pt x="5716" y="690"/>
                </a:lnTo>
                <a:lnTo>
                  <a:pt x="5544" y="668"/>
                </a:lnTo>
                <a:lnTo>
                  <a:pt x="5364" y="642"/>
                </a:lnTo>
                <a:lnTo>
                  <a:pt x="5176" y="612"/>
                </a:lnTo>
                <a:lnTo>
                  <a:pt x="4982" y="578"/>
                </a:lnTo>
                <a:lnTo>
                  <a:pt x="4778" y="540"/>
                </a:lnTo>
                <a:lnTo>
                  <a:pt x="4568" y="500"/>
                </a:lnTo>
                <a:lnTo>
                  <a:pt x="4348" y="454"/>
                </a:lnTo>
                <a:lnTo>
                  <a:pt x="4122" y="406"/>
                </a:lnTo>
                <a:lnTo>
                  <a:pt x="3886" y="354"/>
                </a:lnTo>
                <a:lnTo>
                  <a:pt x="3640" y="296"/>
                </a:lnTo>
                <a:lnTo>
                  <a:pt x="3640" y="296"/>
                </a:lnTo>
                <a:lnTo>
                  <a:pt x="3396" y="240"/>
                </a:lnTo>
                <a:lnTo>
                  <a:pt x="3160" y="192"/>
                </a:lnTo>
                <a:lnTo>
                  <a:pt x="2934" y="148"/>
                </a:lnTo>
                <a:lnTo>
                  <a:pt x="2718" y="112"/>
                </a:lnTo>
                <a:lnTo>
                  <a:pt x="2512" y="82"/>
                </a:lnTo>
                <a:lnTo>
                  <a:pt x="2314" y="56"/>
                </a:lnTo>
                <a:lnTo>
                  <a:pt x="2126" y="36"/>
                </a:lnTo>
                <a:lnTo>
                  <a:pt x="1948" y="20"/>
                </a:lnTo>
                <a:lnTo>
                  <a:pt x="1776" y="10"/>
                </a:lnTo>
                <a:lnTo>
                  <a:pt x="1616" y="2"/>
                </a:lnTo>
                <a:lnTo>
                  <a:pt x="1462" y="0"/>
                </a:lnTo>
                <a:lnTo>
                  <a:pt x="1318" y="0"/>
                </a:lnTo>
                <a:lnTo>
                  <a:pt x="1182" y="4"/>
                </a:lnTo>
                <a:lnTo>
                  <a:pt x="1054" y="10"/>
                </a:lnTo>
                <a:lnTo>
                  <a:pt x="934" y="20"/>
                </a:lnTo>
                <a:lnTo>
                  <a:pt x="822" y="30"/>
                </a:lnTo>
                <a:lnTo>
                  <a:pt x="716" y="44"/>
                </a:lnTo>
                <a:lnTo>
                  <a:pt x="620" y="58"/>
                </a:lnTo>
                <a:lnTo>
                  <a:pt x="530" y="74"/>
                </a:lnTo>
                <a:lnTo>
                  <a:pt x="450" y="92"/>
                </a:lnTo>
                <a:lnTo>
                  <a:pt x="374" y="108"/>
                </a:lnTo>
                <a:lnTo>
                  <a:pt x="308" y="126"/>
                </a:lnTo>
                <a:lnTo>
                  <a:pt x="248" y="144"/>
                </a:lnTo>
                <a:lnTo>
                  <a:pt x="194" y="160"/>
                </a:lnTo>
                <a:lnTo>
                  <a:pt x="148" y="176"/>
                </a:lnTo>
                <a:lnTo>
                  <a:pt x="108" y="192"/>
                </a:lnTo>
                <a:lnTo>
                  <a:pt x="48" y="216"/>
                </a:lnTo>
                <a:lnTo>
                  <a:pt x="12" y="234"/>
                </a:lnTo>
                <a:lnTo>
                  <a:pt x="0" y="240"/>
                </a:lnTo>
                <a:lnTo>
                  <a:pt x="0" y="1192"/>
                </a:lnTo>
                <a:lnTo>
                  <a:pt x="8192" y="1192"/>
                </a:lnTo>
                <a:lnTo>
                  <a:pt x="8192" y="1192"/>
                </a:lnTo>
                <a:lnTo>
                  <a:pt x="8196" y="1186"/>
                </a:lnTo>
                <a:lnTo>
                  <a:pt x="8196" y="1186"/>
                </a:lnTo>
                <a:lnTo>
                  <a:pt x="8196" y="510"/>
                </a:lnTo>
                <a:lnTo>
                  <a:pt x="8196" y="510"/>
                </a:lnTo>
                <a:lnTo>
                  <a:pt x="8192" y="512"/>
                </a:lnTo>
                <a:lnTo>
                  <a:pt x="8192" y="512"/>
                </a:lnTo>
                <a:close/>
              </a:path>
            </a:pathLst>
          </a:custGeom>
          <a:ln w="9525">
            <a:noFill/>
            <a:round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20043" y="2463560"/>
            <a:ext cx="10363200" cy="1524000"/>
          </a:xfrm>
        </p:spPr>
        <p:txBody>
          <a:bodyPr anchor="t">
            <a:normAutofit/>
          </a:bodyPr>
          <a:lstStyle>
            <a:lvl1pPr algn="ctr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823153" y="1437449"/>
            <a:ext cx="8556979" cy="939801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D08C9-D0E9-4A40-BA25-349B76B97914}" type="datetimeFigureOut">
              <a:rPr lang="ru-RU" smtClean="0"/>
              <a:pPr/>
              <a:t>14.05.2016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33AB1-985A-45FD-8CFF-05EF29005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D08C9-D0E9-4A40-BA25-349B76B97914}" type="datetimeFigureOut">
              <a:rPr lang="ru-RU" smtClean="0"/>
              <a:pPr/>
              <a:t>14.05.2016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33AB1-985A-45FD-8CFF-05EF290057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902207" y="2679192"/>
            <a:ext cx="5096256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2679192"/>
            <a:ext cx="5096256" cy="34472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02208" y="2678114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03110" y="3429001"/>
            <a:ext cx="5093407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7600" y="2678113"/>
            <a:ext cx="5096256" cy="639762"/>
          </a:xfrm>
        </p:spPr>
        <p:txBody>
          <a:bodyPr anchor="ctr"/>
          <a:lstStyle>
            <a:lvl1pPr marL="0" indent="0" algn="ctr">
              <a:buNone/>
              <a:defRPr sz="2400" b="0" i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3429001"/>
            <a:ext cx="5096256" cy="2697163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D08C9-D0E9-4A40-BA25-349B76B97914}" type="datetimeFigureOut">
              <a:rPr lang="ru-RU" smtClean="0"/>
              <a:pPr/>
              <a:t>14.05.2016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33AB1-985A-45FD-8CFF-05EF29005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D08C9-D0E9-4A40-BA25-349B76B97914}" type="datetimeFigureOut">
              <a:rPr lang="ru-RU" smtClean="0"/>
              <a:pPr/>
              <a:t>14.05.2016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33AB1-985A-45FD-8CFF-05EF29005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ounded Rectangle 11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6" name="Group 5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29874"/>
            <a:chOff x="-3905251" y="4294188"/>
            <a:chExt cx="13027839" cy="1892300"/>
          </a:xfrm>
        </p:grpSpPr>
        <p:sp>
          <p:nvSpPr>
            <p:cNvPr id="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D08C9-D0E9-4A40-BA25-349B76B97914}" type="datetimeFigureOut">
              <a:rPr lang="ru-RU" smtClean="0"/>
              <a:pPr/>
              <a:t>14.05.2016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33AB1-985A-45FD-8CFF-05EF29005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1426464"/>
          </a:xfrm>
          <a:prstGeom prst="roundRect">
            <a:avLst>
              <a:gd name="adj" fmla="val 7136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D08C9-D0E9-4A40-BA25-349B76B97914}" type="datetimeFigureOut">
              <a:rPr lang="ru-RU" smtClean="0"/>
              <a:pPr/>
              <a:t>14.05.2016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33AB1-985A-45FD-8CFF-05EF290057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19200" y="3581401"/>
            <a:ext cx="4470400" cy="1905001"/>
          </a:xfrm>
        </p:spPr>
        <p:txBody>
          <a:bodyPr anchor="t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8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grpSp>
        <p:nvGrpSpPr>
          <p:cNvPr id="2" name="Group 23"/>
          <p:cNvGrpSpPr>
            <a:grpSpLocks noChangeAspect="1"/>
          </p:cNvGrpSpPr>
          <p:nvPr/>
        </p:nvGrpSpPr>
        <p:grpSpPr bwMode="hidden">
          <a:xfrm>
            <a:off x="282220" y="714191"/>
            <a:ext cx="11631168" cy="1331580"/>
            <a:chOff x="-3905250" y="4294188"/>
            <a:chExt cx="13011150" cy="1892300"/>
          </a:xfrm>
        </p:grpSpPr>
        <p:sp>
          <p:nvSpPr>
            <p:cNvPr id="25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6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7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8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9" name="Freeform 28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2" name="Title 21"/>
          <p:cNvSpPr>
            <a:spLocks noGrp="1"/>
          </p:cNvSpPr>
          <p:nvPr>
            <p:ph type="title"/>
          </p:nvPr>
        </p:nvSpPr>
        <p:spPr>
          <a:xfrm>
            <a:off x="1219200" y="2286000"/>
            <a:ext cx="4470400" cy="1252728"/>
          </a:xfrm>
        </p:spPr>
        <p:txBody>
          <a:bodyPr anchor="b">
            <a:noAutofit/>
          </a:bodyPr>
          <a:lstStyle>
            <a:lvl1pPr algn="l">
              <a:defRPr sz="3200">
                <a:solidFill>
                  <a:schemeClr val="tx2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02616" y="1828800"/>
            <a:ext cx="5205435" cy="3810000"/>
          </a:xfrm>
        </p:spPr>
        <p:txBody>
          <a:bodyPr anchor="ctr"/>
          <a:lstStyle>
            <a:lvl1pPr>
              <a:buClr>
                <a:schemeClr val="bg1"/>
              </a:buClr>
              <a:defRPr sz="2200">
                <a:solidFill>
                  <a:schemeClr val="tx2"/>
                </a:solidFill>
              </a:defRPr>
            </a:lvl1pPr>
            <a:lvl2pPr>
              <a:buClr>
                <a:schemeClr val="bg1"/>
              </a:buClr>
              <a:defRPr sz="2000">
                <a:solidFill>
                  <a:schemeClr val="tx2"/>
                </a:solidFill>
              </a:defRPr>
            </a:lvl2pPr>
            <a:lvl3pPr>
              <a:buClr>
                <a:schemeClr val="bg1"/>
              </a:buClr>
              <a:defRPr sz="1800">
                <a:solidFill>
                  <a:schemeClr val="tx2"/>
                </a:solidFill>
              </a:defRPr>
            </a:lvl3pPr>
            <a:lvl4pPr>
              <a:buClr>
                <a:schemeClr val="bg1"/>
              </a:buClr>
              <a:defRPr sz="1600">
                <a:solidFill>
                  <a:schemeClr val="tx2"/>
                </a:solidFill>
              </a:defRPr>
            </a:lvl4pPr>
            <a:lvl5pPr>
              <a:buClr>
                <a:schemeClr val="bg1"/>
              </a:buClr>
              <a:defRPr sz="1600">
                <a:solidFill>
                  <a:schemeClr val="tx2"/>
                </a:solidFill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ounded Rectangle 14"/>
          <p:cNvSpPr/>
          <p:nvPr/>
        </p:nvSpPr>
        <p:spPr>
          <a:xfrm>
            <a:off x="304800" y="228600"/>
            <a:ext cx="11594592" cy="6035040"/>
          </a:xfrm>
          <a:prstGeom prst="roundRect">
            <a:avLst>
              <a:gd name="adj" fmla="val 127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/>
          <p:cNvGrpSpPr>
            <a:grpSpLocks noChangeAspect="1"/>
          </p:cNvGrpSpPr>
          <p:nvPr/>
        </p:nvGrpSpPr>
        <p:grpSpPr bwMode="hidden">
          <a:xfrm>
            <a:off x="282220" y="5353963"/>
            <a:ext cx="11631168" cy="1331580"/>
            <a:chOff x="-3905250" y="4294188"/>
            <a:chExt cx="13011150" cy="1892300"/>
          </a:xfrm>
        </p:grpSpPr>
        <p:sp>
          <p:nvSpPr>
            <p:cNvPr id="10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1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2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3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14" name="Freeform 10"/>
            <p:cNvSpPr>
              <a:spLocks/>
            </p:cNvSpPr>
            <p:nvPr/>
          </p:nvSpPr>
          <p:spPr bwMode="hidden">
            <a:xfrm>
              <a:off x="-3905250" y="4294188"/>
              <a:ext cx="13011150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498874" y="338667"/>
            <a:ext cx="5083527" cy="2429934"/>
          </a:xfrm>
        </p:spPr>
        <p:txBody>
          <a:bodyPr anchor="b">
            <a:normAutofit/>
          </a:bodyPr>
          <a:lstStyle>
            <a:lvl1pPr algn="l"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91112" y="2785533"/>
            <a:ext cx="5091289" cy="2421467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D08C9-D0E9-4A40-BA25-349B76B97914}" type="datetimeFigureOut">
              <a:rPr lang="ru-RU" smtClean="0"/>
              <a:pPr/>
              <a:t>14.05.2016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33AB1-985A-45FD-8CFF-05EF290057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17600" y="1371600"/>
            <a:ext cx="4754880" cy="2926080"/>
          </a:xfrm>
          <a:prstGeom prst="roundRect">
            <a:avLst>
              <a:gd name="adj" fmla="val 3924"/>
            </a:avLst>
          </a:prstGeom>
          <a:solidFill>
            <a:schemeClr val="accent1"/>
          </a:solidFill>
          <a:ln>
            <a:noFill/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 fov="600000">
              <a:rot lat="240000" lon="19799999" rev="0"/>
            </a:camera>
            <a:lightRig rig="threePt" dir="t">
              <a:rot lat="0" lon="0" rev="2700000"/>
            </a:lightRig>
          </a:scene3d>
          <a:sp3d>
            <a:bevelT w="44450" h="31750"/>
          </a:sp3d>
        </p:spPr>
        <p:txBody>
          <a:bodyPr/>
          <a:lstStyle>
            <a:lvl1pPr marL="0" indent="0" algn="ctr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ounded Rectangle 13"/>
          <p:cNvSpPr/>
          <p:nvPr/>
        </p:nvSpPr>
        <p:spPr>
          <a:xfrm>
            <a:off x="304800" y="228600"/>
            <a:ext cx="11594592" cy="2468880"/>
          </a:xfrm>
          <a:prstGeom prst="roundRect">
            <a:avLst>
              <a:gd name="adj" fmla="val 3362"/>
            </a:avLst>
          </a:prstGeom>
          <a:gradFill>
            <a:gsLst>
              <a:gs pos="0">
                <a:schemeClr val="accent1">
                  <a:lumMod val="75000"/>
                </a:schemeClr>
              </a:gs>
              <a:gs pos="90000">
                <a:schemeClr val="accent1">
                  <a:lumMod val="60000"/>
                  <a:lumOff val="4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8" name="Group 15"/>
          <p:cNvGrpSpPr>
            <a:grpSpLocks noChangeAspect="1"/>
          </p:cNvGrpSpPr>
          <p:nvPr/>
        </p:nvGrpSpPr>
        <p:grpSpPr bwMode="hidden">
          <a:xfrm>
            <a:off x="282220" y="1679429"/>
            <a:ext cx="11631168" cy="1329874"/>
            <a:chOff x="-3905251" y="4294188"/>
            <a:chExt cx="13027839" cy="1892300"/>
          </a:xfrm>
        </p:grpSpPr>
        <p:sp>
          <p:nvSpPr>
            <p:cNvPr id="17" name="Freeform 14"/>
            <p:cNvSpPr>
              <a:spLocks/>
            </p:cNvSpPr>
            <p:nvPr/>
          </p:nvSpPr>
          <p:spPr bwMode="hidden">
            <a:xfrm>
              <a:off x="4810125" y="4500563"/>
              <a:ext cx="4295775" cy="1016000"/>
            </a:xfrm>
            <a:custGeom>
              <a:avLst/>
              <a:gdLst/>
              <a:ahLst/>
              <a:cxnLst>
                <a:cxn ang="0">
                  <a:pos x="2700" y="0"/>
                </a:cxn>
                <a:cxn ang="0">
                  <a:pos x="2700" y="0"/>
                </a:cxn>
                <a:cxn ang="0">
                  <a:pos x="2586" y="18"/>
                </a:cxn>
                <a:cxn ang="0">
                  <a:pos x="2470" y="38"/>
                </a:cxn>
                <a:cxn ang="0">
                  <a:pos x="2352" y="60"/>
                </a:cxn>
                <a:cxn ang="0">
                  <a:pos x="2230" y="82"/>
                </a:cxn>
                <a:cxn ang="0">
                  <a:pos x="2106" y="108"/>
                </a:cxn>
                <a:cxn ang="0">
                  <a:pos x="1978" y="134"/>
                </a:cxn>
                <a:cxn ang="0">
                  <a:pos x="1848" y="164"/>
                </a:cxn>
                <a:cxn ang="0">
                  <a:pos x="1714" y="194"/>
                </a:cxn>
                <a:cxn ang="0">
                  <a:pos x="1714" y="194"/>
                </a:cxn>
                <a:cxn ang="0">
                  <a:pos x="1472" y="252"/>
                </a:cxn>
                <a:cxn ang="0">
                  <a:pos x="1236" y="304"/>
                </a:cxn>
                <a:cxn ang="0">
                  <a:pos x="1010" y="352"/>
                </a:cxn>
                <a:cxn ang="0">
                  <a:pos x="792" y="398"/>
                </a:cxn>
                <a:cxn ang="0">
                  <a:pos x="584" y="438"/>
                </a:cxn>
                <a:cxn ang="0">
                  <a:pos x="382" y="474"/>
                </a:cxn>
                <a:cxn ang="0">
                  <a:pos x="188" y="508"/>
                </a:cxn>
                <a:cxn ang="0">
                  <a:pos x="0" y="538"/>
                </a:cxn>
                <a:cxn ang="0">
                  <a:pos x="0" y="538"/>
                </a:cxn>
                <a:cxn ang="0">
                  <a:pos x="130" y="556"/>
                </a:cxn>
                <a:cxn ang="0">
                  <a:pos x="254" y="572"/>
                </a:cxn>
                <a:cxn ang="0">
                  <a:pos x="374" y="586"/>
                </a:cxn>
                <a:cxn ang="0">
                  <a:pos x="492" y="598"/>
                </a:cxn>
                <a:cxn ang="0">
                  <a:pos x="606" y="610"/>
                </a:cxn>
                <a:cxn ang="0">
                  <a:pos x="716" y="618"/>
                </a:cxn>
                <a:cxn ang="0">
                  <a:pos x="822" y="626"/>
                </a:cxn>
                <a:cxn ang="0">
                  <a:pos x="926" y="632"/>
                </a:cxn>
                <a:cxn ang="0">
                  <a:pos x="1028" y="636"/>
                </a:cxn>
                <a:cxn ang="0">
                  <a:pos x="1126" y="638"/>
                </a:cxn>
                <a:cxn ang="0">
                  <a:pos x="1220" y="640"/>
                </a:cxn>
                <a:cxn ang="0">
                  <a:pos x="1312" y="640"/>
                </a:cxn>
                <a:cxn ang="0">
                  <a:pos x="1402" y="638"/>
                </a:cxn>
                <a:cxn ang="0">
                  <a:pos x="1490" y="636"/>
                </a:cxn>
                <a:cxn ang="0">
                  <a:pos x="1574" y="632"/>
                </a:cxn>
                <a:cxn ang="0">
                  <a:pos x="1656" y="626"/>
                </a:cxn>
                <a:cxn ang="0">
                  <a:pos x="1734" y="620"/>
                </a:cxn>
                <a:cxn ang="0">
                  <a:pos x="1812" y="612"/>
                </a:cxn>
                <a:cxn ang="0">
                  <a:pos x="1886" y="602"/>
                </a:cxn>
                <a:cxn ang="0">
                  <a:pos x="1960" y="592"/>
                </a:cxn>
                <a:cxn ang="0">
                  <a:pos x="2030" y="580"/>
                </a:cxn>
                <a:cxn ang="0">
                  <a:pos x="2100" y="568"/>
                </a:cxn>
                <a:cxn ang="0">
                  <a:pos x="2166" y="554"/>
                </a:cxn>
                <a:cxn ang="0">
                  <a:pos x="2232" y="540"/>
                </a:cxn>
                <a:cxn ang="0">
                  <a:pos x="2296" y="524"/>
                </a:cxn>
                <a:cxn ang="0">
                  <a:pos x="2358" y="508"/>
                </a:cxn>
                <a:cxn ang="0">
                  <a:pos x="2418" y="490"/>
                </a:cxn>
                <a:cxn ang="0">
                  <a:pos x="2478" y="472"/>
                </a:cxn>
                <a:cxn ang="0">
                  <a:pos x="2592" y="432"/>
                </a:cxn>
                <a:cxn ang="0">
                  <a:pos x="2702" y="390"/>
                </a:cxn>
                <a:cxn ang="0">
                  <a:pos x="2702" y="390"/>
                </a:cxn>
                <a:cxn ang="0">
                  <a:pos x="2706" y="388"/>
                </a:cxn>
                <a:cxn ang="0">
                  <a:pos x="2706" y="388"/>
                </a:cxn>
                <a:cxn ang="0">
                  <a:pos x="2706" y="0"/>
                </a:cxn>
                <a:cxn ang="0">
                  <a:pos x="2706" y="0"/>
                </a:cxn>
                <a:cxn ang="0">
                  <a:pos x="2700" y="0"/>
                </a:cxn>
                <a:cxn ang="0">
                  <a:pos x="2700" y="0"/>
                </a:cxn>
              </a:cxnLst>
              <a:rect l="0" t="0" r="r" b="b"/>
              <a:pathLst>
                <a:path w="2706" h="640">
                  <a:moveTo>
                    <a:pt x="2700" y="0"/>
                  </a:moveTo>
                  <a:lnTo>
                    <a:pt x="2700" y="0"/>
                  </a:lnTo>
                  <a:lnTo>
                    <a:pt x="2586" y="18"/>
                  </a:lnTo>
                  <a:lnTo>
                    <a:pt x="2470" y="38"/>
                  </a:lnTo>
                  <a:lnTo>
                    <a:pt x="2352" y="60"/>
                  </a:lnTo>
                  <a:lnTo>
                    <a:pt x="2230" y="82"/>
                  </a:lnTo>
                  <a:lnTo>
                    <a:pt x="2106" y="108"/>
                  </a:lnTo>
                  <a:lnTo>
                    <a:pt x="1978" y="134"/>
                  </a:lnTo>
                  <a:lnTo>
                    <a:pt x="1848" y="164"/>
                  </a:lnTo>
                  <a:lnTo>
                    <a:pt x="1714" y="194"/>
                  </a:lnTo>
                  <a:lnTo>
                    <a:pt x="1714" y="194"/>
                  </a:lnTo>
                  <a:lnTo>
                    <a:pt x="1472" y="252"/>
                  </a:lnTo>
                  <a:lnTo>
                    <a:pt x="1236" y="304"/>
                  </a:lnTo>
                  <a:lnTo>
                    <a:pt x="1010" y="352"/>
                  </a:lnTo>
                  <a:lnTo>
                    <a:pt x="792" y="398"/>
                  </a:lnTo>
                  <a:lnTo>
                    <a:pt x="584" y="438"/>
                  </a:lnTo>
                  <a:lnTo>
                    <a:pt x="382" y="474"/>
                  </a:lnTo>
                  <a:lnTo>
                    <a:pt x="188" y="508"/>
                  </a:lnTo>
                  <a:lnTo>
                    <a:pt x="0" y="538"/>
                  </a:lnTo>
                  <a:lnTo>
                    <a:pt x="0" y="538"/>
                  </a:lnTo>
                  <a:lnTo>
                    <a:pt x="130" y="556"/>
                  </a:lnTo>
                  <a:lnTo>
                    <a:pt x="254" y="572"/>
                  </a:lnTo>
                  <a:lnTo>
                    <a:pt x="374" y="586"/>
                  </a:lnTo>
                  <a:lnTo>
                    <a:pt x="492" y="598"/>
                  </a:lnTo>
                  <a:lnTo>
                    <a:pt x="606" y="610"/>
                  </a:lnTo>
                  <a:lnTo>
                    <a:pt x="716" y="618"/>
                  </a:lnTo>
                  <a:lnTo>
                    <a:pt x="822" y="626"/>
                  </a:lnTo>
                  <a:lnTo>
                    <a:pt x="926" y="632"/>
                  </a:lnTo>
                  <a:lnTo>
                    <a:pt x="1028" y="636"/>
                  </a:lnTo>
                  <a:lnTo>
                    <a:pt x="1126" y="638"/>
                  </a:lnTo>
                  <a:lnTo>
                    <a:pt x="1220" y="640"/>
                  </a:lnTo>
                  <a:lnTo>
                    <a:pt x="1312" y="640"/>
                  </a:lnTo>
                  <a:lnTo>
                    <a:pt x="1402" y="638"/>
                  </a:lnTo>
                  <a:lnTo>
                    <a:pt x="1490" y="636"/>
                  </a:lnTo>
                  <a:lnTo>
                    <a:pt x="1574" y="632"/>
                  </a:lnTo>
                  <a:lnTo>
                    <a:pt x="1656" y="626"/>
                  </a:lnTo>
                  <a:lnTo>
                    <a:pt x="1734" y="620"/>
                  </a:lnTo>
                  <a:lnTo>
                    <a:pt x="1812" y="612"/>
                  </a:lnTo>
                  <a:lnTo>
                    <a:pt x="1886" y="602"/>
                  </a:lnTo>
                  <a:lnTo>
                    <a:pt x="1960" y="592"/>
                  </a:lnTo>
                  <a:lnTo>
                    <a:pt x="2030" y="580"/>
                  </a:lnTo>
                  <a:lnTo>
                    <a:pt x="2100" y="568"/>
                  </a:lnTo>
                  <a:lnTo>
                    <a:pt x="2166" y="554"/>
                  </a:lnTo>
                  <a:lnTo>
                    <a:pt x="2232" y="540"/>
                  </a:lnTo>
                  <a:lnTo>
                    <a:pt x="2296" y="524"/>
                  </a:lnTo>
                  <a:lnTo>
                    <a:pt x="2358" y="508"/>
                  </a:lnTo>
                  <a:lnTo>
                    <a:pt x="2418" y="490"/>
                  </a:lnTo>
                  <a:lnTo>
                    <a:pt x="2478" y="472"/>
                  </a:lnTo>
                  <a:lnTo>
                    <a:pt x="2592" y="432"/>
                  </a:lnTo>
                  <a:lnTo>
                    <a:pt x="2702" y="390"/>
                  </a:lnTo>
                  <a:lnTo>
                    <a:pt x="2702" y="390"/>
                  </a:lnTo>
                  <a:lnTo>
                    <a:pt x="2706" y="388"/>
                  </a:lnTo>
                  <a:lnTo>
                    <a:pt x="2706" y="388"/>
                  </a:lnTo>
                  <a:lnTo>
                    <a:pt x="2706" y="0"/>
                  </a:lnTo>
                  <a:lnTo>
                    <a:pt x="2706" y="0"/>
                  </a:lnTo>
                  <a:lnTo>
                    <a:pt x="2700" y="0"/>
                  </a:lnTo>
                  <a:lnTo>
                    <a:pt x="2700" y="0"/>
                  </a:lnTo>
                  <a:close/>
                </a:path>
              </a:pathLst>
            </a:custGeom>
            <a:solidFill>
              <a:schemeClr val="bg2">
                <a:alpha val="29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8" name="Freeform 18"/>
            <p:cNvSpPr>
              <a:spLocks/>
            </p:cNvSpPr>
            <p:nvPr/>
          </p:nvSpPr>
          <p:spPr bwMode="hidden">
            <a:xfrm>
              <a:off x="-309563" y="4318000"/>
              <a:ext cx="8280401" cy="1209675"/>
            </a:xfrm>
            <a:custGeom>
              <a:avLst/>
              <a:gdLst/>
              <a:ahLst/>
              <a:cxnLst>
                <a:cxn ang="0">
                  <a:pos x="5216" y="714"/>
                </a:cxn>
                <a:cxn ang="0">
                  <a:pos x="4984" y="686"/>
                </a:cxn>
                <a:cxn ang="0">
                  <a:pos x="4478" y="610"/>
                </a:cxn>
                <a:cxn ang="0">
                  <a:pos x="3914" y="508"/>
                </a:cxn>
                <a:cxn ang="0">
                  <a:pos x="3286" y="374"/>
                </a:cxn>
                <a:cxn ang="0">
                  <a:pos x="2946" y="296"/>
                </a:cxn>
                <a:cxn ang="0">
                  <a:pos x="2682" y="236"/>
                </a:cxn>
                <a:cxn ang="0">
                  <a:pos x="2430" y="184"/>
                </a:cxn>
                <a:cxn ang="0">
                  <a:pos x="2190" y="140"/>
                </a:cxn>
                <a:cxn ang="0">
                  <a:pos x="1960" y="102"/>
                </a:cxn>
                <a:cxn ang="0">
                  <a:pos x="1740" y="72"/>
                </a:cxn>
                <a:cxn ang="0">
                  <a:pos x="1334" y="28"/>
                </a:cxn>
                <a:cxn ang="0">
                  <a:pos x="970" y="4"/>
                </a:cxn>
                <a:cxn ang="0">
                  <a:pos x="644" y="0"/>
                </a:cxn>
                <a:cxn ang="0">
                  <a:pos x="358" y="10"/>
                </a:cxn>
                <a:cxn ang="0">
                  <a:pos x="110" y="32"/>
                </a:cxn>
                <a:cxn ang="0">
                  <a:pos x="0" y="48"/>
                </a:cxn>
                <a:cxn ang="0">
                  <a:pos x="314" y="86"/>
                </a:cxn>
                <a:cxn ang="0">
                  <a:pos x="652" y="140"/>
                </a:cxn>
                <a:cxn ang="0">
                  <a:pos x="1014" y="210"/>
                </a:cxn>
                <a:cxn ang="0">
                  <a:pos x="1402" y="296"/>
                </a:cxn>
                <a:cxn ang="0">
                  <a:pos x="1756" y="378"/>
                </a:cxn>
                <a:cxn ang="0">
                  <a:pos x="2408" y="516"/>
                </a:cxn>
                <a:cxn ang="0">
                  <a:pos x="2708" y="572"/>
                </a:cxn>
                <a:cxn ang="0">
                  <a:pos x="2992" y="620"/>
                </a:cxn>
                <a:cxn ang="0">
                  <a:pos x="3260" y="662"/>
                </a:cxn>
                <a:cxn ang="0">
                  <a:pos x="3512" y="694"/>
                </a:cxn>
                <a:cxn ang="0">
                  <a:pos x="3750" y="722"/>
                </a:cxn>
                <a:cxn ang="0">
                  <a:pos x="3974" y="740"/>
                </a:cxn>
                <a:cxn ang="0">
                  <a:pos x="4184" y="754"/>
                </a:cxn>
                <a:cxn ang="0">
                  <a:pos x="4384" y="762"/>
                </a:cxn>
                <a:cxn ang="0">
                  <a:pos x="4570" y="762"/>
                </a:cxn>
                <a:cxn ang="0">
                  <a:pos x="4746" y="758"/>
                </a:cxn>
                <a:cxn ang="0">
                  <a:pos x="4912" y="748"/>
                </a:cxn>
                <a:cxn ang="0">
                  <a:pos x="5068" y="732"/>
                </a:cxn>
                <a:cxn ang="0">
                  <a:pos x="5216" y="714"/>
                </a:cxn>
              </a:cxnLst>
              <a:rect l="0" t="0" r="r" b="b"/>
              <a:pathLst>
                <a:path w="5216" h="762">
                  <a:moveTo>
                    <a:pt x="5216" y="714"/>
                  </a:moveTo>
                  <a:lnTo>
                    <a:pt x="5216" y="714"/>
                  </a:lnTo>
                  <a:lnTo>
                    <a:pt x="5102" y="700"/>
                  </a:lnTo>
                  <a:lnTo>
                    <a:pt x="4984" y="686"/>
                  </a:lnTo>
                  <a:lnTo>
                    <a:pt x="4738" y="652"/>
                  </a:lnTo>
                  <a:lnTo>
                    <a:pt x="4478" y="610"/>
                  </a:lnTo>
                  <a:lnTo>
                    <a:pt x="4204" y="564"/>
                  </a:lnTo>
                  <a:lnTo>
                    <a:pt x="3914" y="508"/>
                  </a:lnTo>
                  <a:lnTo>
                    <a:pt x="3608" y="446"/>
                  </a:lnTo>
                  <a:lnTo>
                    <a:pt x="3286" y="374"/>
                  </a:lnTo>
                  <a:lnTo>
                    <a:pt x="2946" y="296"/>
                  </a:lnTo>
                  <a:lnTo>
                    <a:pt x="2946" y="296"/>
                  </a:lnTo>
                  <a:lnTo>
                    <a:pt x="2812" y="266"/>
                  </a:lnTo>
                  <a:lnTo>
                    <a:pt x="2682" y="236"/>
                  </a:lnTo>
                  <a:lnTo>
                    <a:pt x="2556" y="210"/>
                  </a:lnTo>
                  <a:lnTo>
                    <a:pt x="2430" y="184"/>
                  </a:lnTo>
                  <a:lnTo>
                    <a:pt x="2308" y="162"/>
                  </a:lnTo>
                  <a:lnTo>
                    <a:pt x="2190" y="140"/>
                  </a:lnTo>
                  <a:lnTo>
                    <a:pt x="2074" y="120"/>
                  </a:lnTo>
                  <a:lnTo>
                    <a:pt x="1960" y="102"/>
                  </a:lnTo>
                  <a:lnTo>
                    <a:pt x="1850" y="86"/>
                  </a:lnTo>
                  <a:lnTo>
                    <a:pt x="1740" y="72"/>
                  </a:lnTo>
                  <a:lnTo>
                    <a:pt x="1532" y="46"/>
                  </a:lnTo>
                  <a:lnTo>
                    <a:pt x="1334" y="28"/>
                  </a:lnTo>
                  <a:lnTo>
                    <a:pt x="1148" y="14"/>
                  </a:lnTo>
                  <a:lnTo>
                    <a:pt x="970" y="4"/>
                  </a:lnTo>
                  <a:lnTo>
                    <a:pt x="802" y="0"/>
                  </a:lnTo>
                  <a:lnTo>
                    <a:pt x="644" y="0"/>
                  </a:lnTo>
                  <a:lnTo>
                    <a:pt x="496" y="4"/>
                  </a:lnTo>
                  <a:lnTo>
                    <a:pt x="358" y="10"/>
                  </a:lnTo>
                  <a:lnTo>
                    <a:pt x="230" y="20"/>
                  </a:lnTo>
                  <a:lnTo>
                    <a:pt x="110" y="32"/>
                  </a:lnTo>
                  <a:lnTo>
                    <a:pt x="0" y="48"/>
                  </a:lnTo>
                  <a:lnTo>
                    <a:pt x="0" y="48"/>
                  </a:lnTo>
                  <a:lnTo>
                    <a:pt x="154" y="66"/>
                  </a:lnTo>
                  <a:lnTo>
                    <a:pt x="314" y="86"/>
                  </a:lnTo>
                  <a:lnTo>
                    <a:pt x="480" y="112"/>
                  </a:lnTo>
                  <a:lnTo>
                    <a:pt x="652" y="140"/>
                  </a:lnTo>
                  <a:lnTo>
                    <a:pt x="830" y="174"/>
                  </a:lnTo>
                  <a:lnTo>
                    <a:pt x="1014" y="210"/>
                  </a:lnTo>
                  <a:lnTo>
                    <a:pt x="1206" y="250"/>
                  </a:lnTo>
                  <a:lnTo>
                    <a:pt x="1402" y="296"/>
                  </a:lnTo>
                  <a:lnTo>
                    <a:pt x="1402" y="296"/>
                  </a:lnTo>
                  <a:lnTo>
                    <a:pt x="1756" y="378"/>
                  </a:lnTo>
                  <a:lnTo>
                    <a:pt x="2092" y="450"/>
                  </a:lnTo>
                  <a:lnTo>
                    <a:pt x="2408" y="516"/>
                  </a:lnTo>
                  <a:lnTo>
                    <a:pt x="2562" y="544"/>
                  </a:lnTo>
                  <a:lnTo>
                    <a:pt x="2708" y="572"/>
                  </a:lnTo>
                  <a:lnTo>
                    <a:pt x="2852" y="598"/>
                  </a:lnTo>
                  <a:lnTo>
                    <a:pt x="2992" y="620"/>
                  </a:lnTo>
                  <a:lnTo>
                    <a:pt x="3128" y="642"/>
                  </a:lnTo>
                  <a:lnTo>
                    <a:pt x="3260" y="662"/>
                  </a:lnTo>
                  <a:lnTo>
                    <a:pt x="3388" y="678"/>
                  </a:lnTo>
                  <a:lnTo>
                    <a:pt x="3512" y="694"/>
                  </a:lnTo>
                  <a:lnTo>
                    <a:pt x="3632" y="708"/>
                  </a:lnTo>
                  <a:lnTo>
                    <a:pt x="3750" y="722"/>
                  </a:lnTo>
                  <a:lnTo>
                    <a:pt x="3864" y="732"/>
                  </a:lnTo>
                  <a:lnTo>
                    <a:pt x="3974" y="740"/>
                  </a:lnTo>
                  <a:lnTo>
                    <a:pt x="4080" y="748"/>
                  </a:lnTo>
                  <a:lnTo>
                    <a:pt x="4184" y="754"/>
                  </a:lnTo>
                  <a:lnTo>
                    <a:pt x="4286" y="758"/>
                  </a:lnTo>
                  <a:lnTo>
                    <a:pt x="4384" y="762"/>
                  </a:lnTo>
                  <a:lnTo>
                    <a:pt x="4478" y="762"/>
                  </a:lnTo>
                  <a:lnTo>
                    <a:pt x="4570" y="762"/>
                  </a:lnTo>
                  <a:lnTo>
                    <a:pt x="4660" y="760"/>
                  </a:lnTo>
                  <a:lnTo>
                    <a:pt x="4746" y="758"/>
                  </a:lnTo>
                  <a:lnTo>
                    <a:pt x="4830" y="754"/>
                  </a:lnTo>
                  <a:lnTo>
                    <a:pt x="4912" y="748"/>
                  </a:lnTo>
                  <a:lnTo>
                    <a:pt x="4992" y="740"/>
                  </a:lnTo>
                  <a:lnTo>
                    <a:pt x="5068" y="732"/>
                  </a:lnTo>
                  <a:lnTo>
                    <a:pt x="5144" y="724"/>
                  </a:lnTo>
                  <a:lnTo>
                    <a:pt x="5216" y="714"/>
                  </a:lnTo>
                  <a:lnTo>
                    <a:pt x="5216" y="714"/>
                  </a:lnTo>
                  <a:close/>
                </a:path>
              </a:pathLst>
            </a:custGeom>
            <a:solidFill>
              <a:schemeClr val="bg2">
                <a:alpha val="40000"/>
              </a:schemeClr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9" name="Freeform 22"/>
            <p:cNvSpPr>
              <a:spLocks/>
            </p:cNvSpPr>
            <p:nvPr/>
          </p:nvSpPr>
          <p:spPr bwMode="hidden">
            <a:xfrm>
              <a:off x="3175" y="4335463"/>
              <a:ext cx="8166100" cy="1101725"/>
            </a:xfrm>
            <a:custGeom>
              <a:avLst/>
              <a:gdLst/>
              <a:ahLst/>
              <a:cxnLst>
                <a:cxn ang="0">
                  <a:pos x="0" y="70"/>
                </a:cxn>
                <a:cxn ang="0">
                  <a:pos x="0" y="70"/>
                </a:cxn>
                <a:cxn ang="0">
                  <a:pos x="18" y="66"/>
                </a:cxn>
                <a:cxn ang="0">
                  <a:pos x="72" y="56"/>
                </a:cxn>
                <a:cxn ang="0">
                  <a:pos x="164" y="42"/>
                </a:cxn>
                <a:cxn ang="0">
                  <a:pos x="224" y="34"/>
                </a:cxn>
                <a:cxn ang="0">
                  <a:pos x="294" y="26"/>
                </a:cxn>
                <a:cxn ang="0">
                  <a:pos x="372" y="20"/>
                </a:cxn>
                <a:cxn ang="0">
                  <a:pos x="462" y="14"/>
                </a:cxn>
                <a:cxn ang="0">
                  <a:pos x="560" y="8"/>
                </a:cxn>
                <a:cxn ang="0">
                  <a:pos x="670" y="4"/>
                </a:cxn>
                <a:cxn ang="0">
                  <a:pos x="790" y="2"/>
                </a:cxn>
                <a:cxn ang="0">
                  <a:pos x="920" y="0"/>
                </a:cxn>
                <a:cxn ang="0">
                  <a:pos x="1060" y="2"/>
                </a:cxn>
                <a:cxn ang="0">
                  <a:pos x="1210" y="6"/>
                </a:cxn>
                <a:cxn ang="0">
                  <a:pos x="1372" y="14"/>
                </a:cxn>
                <a:cxn ang="0">
                  <a:pos x="1544" y="24"/>
                </a:cxn>
                <a:cxn ang="0">
                  <a:pos x="1726" y="40"/>
                </a:cxn>
                <a:cxn ang="0">
                  <a:pos x="1920" y="58"/>
                </a:cxn>
                <a:cxn ang="0">
                  <a:pos x="2126" y="80"/>
                </a:cxn>
                <a:cxn ang="0">
                  <a:pos x="2342" y="106"/>
                </a:cxn>
                <a:cxn ang="0">
                  <a:pos x="2570" y="138"/>
                </a:cxn>
                <a:cxn ang="0">
                  <a:pos x="2808" y="174"/>
                </a:cxn>
                <a:cxn ang="0">
                  <a:pos x="3058" y="216"/>
                </a:cxn>
                <a:cxn ang="0">
                  <a:pos x="3320" y="266"/>
                </a:cxn>
                <a:cxn ang="0">
                  <a:pos x="3594" y="320"/>
                </a:cxn>
                <a:cxn ang="0">
                  <a:pos x="3880" y="380"/>
                </a:cxn>
                <a:cxn ang="0">
                  <a:pos x="4178" y="448"/>
                </a:cxn>
                <a:cxn ang="0">
                  <a:pos x="4488" y="522"/>
                </a:cxn>
                <a:cxn ang="0">
                  <a:pos x="4810" y="604"/>
                </a:cxn>
                <a:cxn ang="0">
                  <a:pos x="5144" y="694"/>
                </a:cxn>
              </a:cxnLst>
              <a:rect l="0" t="0" r="r" b="b"/>
              <a:pathLst>
                <a:path w="5144" h="694">
                  <a:moveTo>
                    <a:pt x="0" y="70"/>
                  </a:moveTo>
                  <a:lnTo>
                    <a:pt x="0" y="70"/>
                  </a:lnTo>
                  <a:lnTo>
                    <a:pt x="18" y="66"/>
                  </a:lnTo>
                  <a:lnTo>
                    <a:pt x="72" y="56"/>
                  </a:lnTo>
                  <a:lnTo>
                    <a:pt x="164" y="42"/>
                  </a:lnTo>
                  <a:lnTo>
                    <a:pt x="224" y="34"/>
                  </a:lnTo>
                  <a:lnTo>
                    <a:pt x="294" y="26"/>
                  </a:lnTo>
                  <a:lnTo>
                    <a:pt x="372" y="20"/>
                  </a:lnTo>
                  <a:lnTo>
                    <a:pt x="462" y="14"/>
                  </a:lnTo>
                  <a:lnTo>
                    <a:pt x="560" y="8"/>
                  </a:lnTo>
                  <a:lnTo>
                    <a:pt x="670" y="4"/>
                  </a:lnTo>
                  <a:lnTo>
                    <a:pt x="790" y="2"/>
                  </a:lnTo>
                  <a:lnTo>
                    <a:pt x="920" y="0"/>
                  </a:lnTo>
                  <a:lnTo>
                    <a:pt x="1060" y="2"/>
                  </a:lnTo>
                  <a:lnTo>
                    <a:pt x="1210" y="6"/>
                  </a:lnTo>
                  <a:lnTo>
                    <a:pt x="1372" y="14"/>
                  </a:lnTo>
                  <a:lnTo>
                    <a:pt x="1544" y="24"/>
                  </a:lnTo>
                  <a:lnTo>
                    <a:pt x="1726" y="40"/>
                  </a:lnTo>
                  <a:lnTo>
                    <a:pt x="1920" y="58"/>
                  </a:lnTo>
                  <a:lnTo>
                    <a:pt x="2126" y="80"/>
                  </a:lnTo>
                  <a:lnTo>
                    <a:pt x="2342" y="106"/>
                  </a:lnTo>
                  <a:lnTo>
                    <a:pt x="2570" y="138"/>
                  </a:lnTo>
                  <a:lnTo>
                    <a:pt x="2808" y="174"/>
                  </a:lnTo>
                  <a:lnTo>
                    <a:pt x="3058" y="216"/>
                  </a:lnTo>
                  <a:lnTo>
                    <a:pt x="3320" y="266"/>
                  </a:lnTo>
                  <a:lnTo>
                    <a:pt x="3594" y="320"/>
                  </a:lnTo>
                  <a:lnTo>
                    <a:pt x="3880" y="380"/>
                  </a:lnTo>
                  <a:lnTo>
                    <a:pt x="4178" y="448"/>
                  </a:lnTo>
                  <a:lnTo>
                    <a:pt x="4488" y="522"/>
                  </a:lnTo>
                  <a:lnTo>
                    <a:pt x="4810" y="604"/>
                  </a:lnTo>
                  <a:lnTo>
                    <a:pt x="5144" y="694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26"/>
            <p:cNvSpPr>
              <a:spLocks/>
            </p:cNvSpPr>
            <p:nvPr/>
          </p:nvSpPr>
          <p:spPr bwMode="hidden">
            <a:xfrm>
              <a:off x="4156075" y="4316413"/>
              <a:ext cx="4940300" cy="927100"/>
            </a:xfrm>
            <a:custGeom>
              <a:avLst/>
              <a:gdLst/>
              <a:ahLst/>
              <a:cxnLst>
                <a:cxn ang="0">
                  <a:pos x="0" y="584"/>
                </a:cxn>
                <a:cxn ang="0">
                  <a:pos x="0" y="584"/>
                </a:cxn>
                <a:cxn ang="0">
                  <a:pos x="90" y="560"/>
                </a:cxn>
                <a:cxn ang="0">
                  <a:pos x="336" y="498"/>
                </a:cxn>
                <a:cxn ang="0">
                  <a:pos x="506" y="456"/>
                </a:cxn>
                <a:cxn ang="0">
                  <a:pos x="702" y="410"/>
                </a:cxn>
                <a:cxn ang="0">
                  <a:pos x="920" y="360"/>
                </a:cxn>
                <a:cxn ang="0">
                  <a:pos x="1154" y="306"/>
                </a:cxn>
                <a:cxn ang="0">
                  <a:pos x="1402" y="254"/>
                </a:cxn>
                <a:cxn ang="0">
                  <a:pos x="1656" y="202"/>
                </a:cxn>
                <a:cxn ang="0">
                  <a:pos x="1916" y="154"/>
                </a:cxn>
                <a:cxn ang="0">
                  <a:pos x="2174" y="108"/>
                </a:cxn>
                <a:cxn ang="0">
                  <a:pos x="2302" y="88"/>
                </a:cxn>
                <a:cxn ang="0">
                  <a:pos x="2426" y="68"/>
                </a:cxn>
                <a:cxn ang="0">
                  <a:pos x="2550" y="52"/>
                </a:cxn>
                <a:cxn ang="0">
                  <a:pos x="2670" y="36"/>
                </a:cxn>
                <a:cxn ang="0">
                  <a:pos x="2788" y="24"/>
                </a:cxn>
                <a:cxn ang="0">
                  <a:pos x="2900" y="14"/>
                </a:cxn>
                <a:cxn ang="0">
                  <a:pos x="3008" y="6"/>
                </a:cxn>
                <a:cxn ang="0">
                  <a:pos x="3112" y="0"/>
                </a:cxn>
              </a:cxnLst>
              <a:rect l="0" t="0" r="r" b="b"/>
              <a:pathLst>
                <a:path w="3112" h="584">
                  <a:moveTo>
                    <a:pt x="0" y="584"/>
                  </a:moveTo>
                  <a:lnTo>
                    <a:pt x="0" y="584"/>
                  </a:lnTo>
                  <a:lnTo>
                    <a:pt x="90" y="560"/>
                  </a:lnTo>
                  <a:lnTo>
                    <a:pt x="336" y="498"/>
                  </a:lnTo>
                  <a:lnTo>
                    <a:pt x="506" y="456"/>
                  </a:lnTo>
                  <a:lnTo>
                    <a:pt x="702" y="410"/>
                  </a:lnTo>
                  <a:lnTo>
                    <a:pt x="920" y="360"/>
                  </a:lnTo>
                  <a:lnTo>
                    <a:pt x="1154" y="306"/>
                  </a:lnTo>
                  <a:lnTo>
                    <a:pt x="1402" y="254"/>
                  </a:lnTo>
                  <a:lnTo>
                    <a:pt x="1656" y="202"/>
                  </a:lnTo>
                  <a:lnTo>
                    <a:pt x="1916" y="154"/>
                  </a:lnTo>
                  <a:lnTo>
                    <a:pt x="2174" y="108"/>
                  </a:lnTo>
                  <a:lnTo>
                    <a:pt x="2302" y="88"/>
                  </a:lnTo>
                  <a:lnTo>
                    <a:pt x="2426" y="68"/>
                  </a:lnTo>
                  <a:lnTo>
                    <a:pt x="2550" y="52"/>
                  </a:lnTo>
                  <a:lnTo>
                    <a:pt x="2670" y="36"/>
                  </a:lnTo>
                  <a:lnTo>
                    <a:pt x="2788" y="24"/>
                  </a:lnTo>
                  <a:lnTo>
                    <a:pt x="2900" y="14"/>
                  </a:lnTo>
                  <a:lnTo>
                    <a:pt x="3008" y="6"/>
                  </a:lnTo>
                  <a:lnTo>
                    <a:pt x="3112" y="0"/>
                  </a:lnTo>
                </a:path>
              </a:pathLst>
            </a:custGeom>
            <a:noFill/>
            <a:ln w="12">
              <a:solidFill>
                <a:srgbClr val="FFFFFF"/>
              </a:solidFill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 useBgFill="1">
          <p:nvSpPr>
            <p:cNvPr id="21" name="Freeform 10"/>
            <p:cNvSpPr>
              <a:spLocks/>
            </p:cNvSpPr>
            <p:nvPr/>
          </p:nvSpPr>
          <p:spPr bwMode="hidden">
            <a:xfrm>
              <a:off x="-3905251" y="4294188"/>
              <a:ext cx="13027839" cy="1892300"/>
            </a:xfrm>
            <a:custGeom>
              <a:avLst/>
              <a:gdLst/>
              <a:ahLst/>
              <a:cxnLst>
                <a:cxn ang="0">
                  <a:pos x="8192" y="512"/>
                </a:cxn>
                <a:cxn ang="0">
                  <a:pos x="8040" y="570"/>
                </a:cxn>
                <a:cxn ang="0">
                  <a:pos x="7878" y="620"/>
                </a:cxn>
                <a:cxn ang="0">
                  <a:pos x="7706" y="666"/>
                </a:cxn>
                <a:cxn ang="0">
                  <a:pos x="7522" y="702"/>
                </a:cxn>
                <a:cxn ang="0">
                  <a:pos x="7322" y="730"/>
                </a:cxn>
                <a:cxn ang="0">
                  <a:pos x="7106" y="750"/>
                </a:cxn>
                <a:cxn ang="0">
                  <a:pos x="6872" y="762"/>
                </a:cxn>
                <a:cxn ang="0">
                  <a:pos x="6618" y="760"/>
                </a:cxn>
                <a:cxn ang="0">
                  <a:pos x="6342" y="750"/>
                </a:cxn>
                <a:cxn ang="0">
                  <a:pos x="6042" y="726"/>
                </a:cxn>
                <a:cxn ang="0">
                  <a:pos x="5716" y="690"/>
                </a:cxn>
                <a:cxn ang="0">
                  <a:pos x="5364" y="642"/>
                </a:cxn>
                <a:cxn ang="0">
                  <a:pos x="4982" y="578"/>
                </a:cxn>
                <a:cxn ang="0">
                  <a:pos x="4568" y="500"/>
                </a:cxn>
                <a:cxn ang="0">
                  <a:pos x="4122" y="406"/>
                </a:cxn>
                <a:cxn ang="0">
                  <a:pos x="3640" y="296"/>
                </a:cxn>
                <a:cxn ang="0">
                  <a:pos x="3396" y="240"/>
                </a:cxn>
                <a:cxn ang="0">
                  <a:pos x="2934" y="148"/>
                </a:cxn>
                <a:cxn ang="0">
                  <a:pos x="2512" y="82"/>
                </a:cxn>
                <a:cxn ang="0">
                  <a:pos x="2126" y="36"/>
                </a:cxn>
                <a:cxn ang="0">
                  <a:pos x="1776" y="10"/>
                </a:cxn>
                <a:cxn ang="0">
                  <a:pos x="1462" y="0"/>
                </a:cxn>
                <a:cxn ang="0">
                  <a:pos x="1182" y="4"/>
                </a:cxn>
                <a:cxn ang="0">
                  <a:pos x="934" y="20"/>
                </a:cxn>
                <a:cxn ang="0">
                  <a:pos x="716" y="44"/>
                </a:cxn>
                <a:cxn ang="0">
                  <a:pos x="530" y="74"/>
                </a:cxn>
                <a:cxn ang="0">
                  <a:pos x="374" y="108"/>
                </a:cxn>
                <a:cxn ang="0">
                  <a:pos x="248" y="144"/>
                </a:cxn>
                <a:cxn ang="0">
                  <a:pos x="148" y="176"/>
                </a:cxn>
                <a:cxn ang="0">
                  <a:pos x="48" y="216"/>
                </a:cxn>
                <a:cxn ang="0">
                  <a:pos x="0" y="240"/>
                </a:cxn>
                <a:cxn ang="0">
                  <a:pos x="8192" y="1192"/>
                </a:cxn>
                <a:cxn ang="0">
                  <a:pos x="8196" y="1186"/>
                </a:cxn>
                <a:cxn ang="0">
                  <a:pos x="8196" y="510"/>
                </a:cxn>
                <a:cxn ang="0">
                  <a:pos x="8192" y="512"/>
                </a:cxn>
              </a:cxnLst>
              <a:rect l="0" t="0" r="r" b="b"/>
              <a:pathLst>
                <a:path w="8196" h="1192">
                  <a:moveTo>
                    <a:pt x="8192" y="512"/>
                  </a:moveTo>
                  <a:lnTo>
                    <a:pt x="8192" y="512"/>
                  </a:lnTo>
                  <a:lnTo>
                    <a:pt x="8116" y="542"/>
                  </a:lnTo>
                  <a:lnTo>
                    <a:pt x="8040" y="570"/>
                  </a:lnTo>
                  <a:lnTo>
                    <a:pt x="7960" y="596"/>
                  </a:lnTo>
                  <a:lnTo>
                    <a:pt x="7878" y="620"/>
                  </a:lnTo>
                  <a:lnTo>
                    <a:pt x="7794" y="644"/>
                  </a:lnTo>
                  <a:lnTo>
                    <a:pt x="7706" y="666"/>
                  </a:lnTo>
                  <a:lnTo>
                    <a:pt x="7616" y="684"/>
                  </a:lnTo>
                  <a:lnTo>
                    <a:pt x="7522" y="702"/>
                  </a:lnTo>
                  <a:lnTo>
                    <a:pt x="7424" y="718"/>
                  </a:lnTo>
                  <a:lnTo>
                    <a:pt x="7322" y="730"/>
                  </a:lnTo>
                  <a:lnTo>
                    <a:pt x="7216" y="742"/>
                  </a:lnTo>
                  <a:lnTo>
                    <a:pt x="7106" y="750"/>
                  </a:lnTo>
                  <a:lnTo>
                    <a:pt x="6992" y="758"/>
                  </a:lnTo>
                  <a:lnTo>
                    <a:pt x="6872" y="762"/>
                  </a:lnTo>
                  <a:lnTo>
                    <a:pt x="6748" y="762"/>
                  </a:lnTo>
                  <a:lnTo>
                    <a:pt x="6618" y="760"/>
                  </a:lnTo>
                  <a:lnTo>
                    <a:pt x="6482" y="756"/>
                  </a:lnTo>
                  <a:lnTo>
                    <a:pt x="6342" y="750"/>
                  </a:lnTo>
                  <a:lnTo>
                    <a:pt x="6196" y="740"/>
                  </a:lnTo>
                  <a:lnTo>
                    <a:pt x="6042" y="726"/>
                  </a:lnTo>
                  <a:lnTo>
                    <a:pt x="5882" y="710"/>
                  </a:lnTo>
                  <a:lnTo>
                    <a:pt x="5716" y="690"/>
                  </a:lnTo>
                  <a:lnTo>
                    <a:pt x="5544" y="668"/>
                  </a:lnTo>
                  <a:lnTo>
                    <a:pt x="5364" y="642"/>
                  </a:lnTo>
                  <a:lnTo>
                    <a:pt x="5176" y="612"/>
                  </a:lnTo>
                  <a:lnTo>
                    <a:pt x="4982" y="578"/>
                  </a:lnTo>
                  <a:lnTo>
                    <a:pt x="4778" y="540"/>
                  </a:lnTo>
                  <a:lnTo>
                    <a:pt x="4568" y="500"/>
                  </a:lnTo>
                  <a:lnTo>
                    <a:pt x="4348" y="454"/>
                  </a:lnTo>
                  <a:lnTo>
                    <a:pt x="4122" y="406"/>
                  </a:lnTo>
                  <a:lnTo>
                    <a:pt x="3886" y="354"/>
                  </a:lnTo>
                  <a:lnTo>
                    <a:pt x="3640" y="296"/>
                  </a:lnTo>
                  <a:lnTo>
                    <a:pt x="3640" y="296"/>
                  </a:lnTo>
                  <a:lnTo>
                    <a:pt x="3396" y="240"/>
                  </a:lnTo>
                  <a:lnTo>
                    <a:pt x="3160" y="192"/>
                  </a:lnTo>
                  <a:lnTo>
                    <a:pt x="2934" y="148"/>
                  </a:lnTo>
                  <a:lnTo>
                    <a:pt x="2718" y="112"/>
                  </a:lnTo>
                  <a:lnTo>
                    <a:pt x="2512" y="82"/>
                  </a:lnTo>
                  <a:lnTo>
                    <a:pt x="2314" y="56"/>
                  </a:lnTo>
                  <a:lnTo>
                    <a:pt x="2126" y="36"/>
                  </a:lnTo>
                  <a:lnTo>
                    <a:pt x="1948" y="20"/>
                  </a:lnTo>
                  <a:lnTo>
                    <a:pt x="1776" y="10"/>
                  </a:lnTo>
                  <a:lnTo>
                    <a:pt x="1616" y="2"/>
                  </a:lnTo>
                  <a:lnTo>
                    <a:pt x="1462" y="0"/>
                  </a:lnTo>
                  <a:lnTo>
                    <a:pt x="1318" y="0"/>
                  </a:lnTo>
                  <a:lnTo>
                    <a:pt x="1182" y="4"/>
                  </a:lnTo>
                  <a:lnTo>
                    <a:pt x="1054" y="10"/>
                  </a:lnTo>
                  <a:lnTo>
                    <a:pt x="934" y="20"/>
                  </a:lnTo>
                  <a:lnTo>
                    <a:pt x="822" y="30"/>
                  </a:lnTo>
                  <a:lnTo>
                    <a:pt x="716" y="44"/>
                  </a:lnTo>
                  <a:lnTo>
                    <a:pt x="620" y="58"/>
                  </a:lnTo>
                  <a:lnTo>
                    <a:pt x="530" y="74"/>
                  </a:lnTo>
                  <a:lnTo>
                    <a:pt x="450" y="92"/>
                  </a:lnTo>
                  <a:lnTo>
                    <a:pt x="374" y="108"/>
                  </a:lnTo>
                  <a:lnTo>
                    <a:pt x="308" y="126"/>
                  </a:lnTo>
                  <a:lnTo>
                    <a:pt x="248" y="144"/>
                  </a:lnTo>
                  <a:lnTo>
                    <a:pt x="194" y="160"/>
                  </a:lnTo>
                  <a:lnTo>
                    <a:pt x="148" y="176"/>
                  </a:lnTo>
                  <a:lnTo>
                    <a:pt x="108" y="192"/>
                  </a:lnTo>
                  <a:lnTo>
                    <a:pt x="48" y="216"/>
                  </a:lnTo>
                  <a:lnTo>
                    <a:pt x="12" y="234"/>
                  </a:lnTo>
                  <a:lnTo>
                    <a:pt x="0" y="240"/>
                  </a:lnTo>
                  <a:lnTo>
                    <a:pt x="0" y="1192"/>
                  </a:lnTo>
                  <a:lnTo>
                    <a:pt x="8192" y="1192"/>
                  </a:lnTo>
                  <a:lnTo>
                    <a:pt x="8192" y="1192"/>
                  </a:lnTo>
                  <a:lnTo>
                    <a:pt x="8196" y="1186"/>
                  </a:lnTo>
                  <a:lnTo>
                    <a:pt x="8196" y="1186"/>
                  </a:lnTo>
                  <a:lnTo>
                    <a:pt x="8196" y="510"/>
                  </a:lnTo>
                  <a:lnTo>
                    <a:pt x="8196" y="510"/>
                  </a:lnTo>
                  <a:lnTo>
                    <a:pt x="8192" y="512"/>
                  </a:lnTo>
                  <a:lnTo>
                    <a:pt x="8192" y="512"/>
                  </a:lnTo>
                  <a:close/>
                </a:path>
              </a:pathLst>
            </a:custGeom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38328"/>
            <a:ext cx="10972800" cy="125272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84896" y="6250165"/>
            <a:ext cx="504892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2"/>
                </a:solidFill>
              </a:defRPr>
            </a:lvl1pPr>
          </a:lstStyle>
          <a:p>
            <a:fld id="{06BD08C9-D0E9-4A40-BA25-349B76B97914}" type="datetimeFigureOut">
              <a:rPr lang="ru-RU" smtClean="0"/>
              <a:pPr/>
              <a:t>14.05.2016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185" y="6250165"/>
            <a:ext cx="50489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321451" y="6250164"/>
            <a:ext cx="15491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tx2"/>
                </a:solidFill>
              </a:defRPr>
            </a:lvl1pPr>
          </a:lstStyle>
          <a:p>
            <a:fld id="{1B633AB1-985A-45FD-8CFF-05EF290057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62757" y="2675467"/>
            <a:ext cx="9877777" cy="345069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FFFFFF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76263" indent="-27432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55663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463040" indent="-22860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Symbol" pitchFamily="18" charset="2"/>
        <a:buChar char=""/>
        <a:defRPr sz="1600" kern="1200">
          <a:solidFill>
            <a:schemeClr val="tx2"/>
          </a:solidFill>
          <a:latin typeface="+mn-lt"/>
          <a:ea typeface="+mn-ea"/>
          <a:cs typeface="+mn-cs"/>
        </a:defRPr>
      </a:lvl5pPr>
      <a:lvl6pPr marL="178308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10312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42316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743200" indent="-228600" algn="l" defTabSz="914400" rtl="0" eaLnBrk="1" latinLnBrk="0" hangingPunct="1">
        <a:spcBef>
          <a:spcPts val="384"/>
        </a:spcBef>
        <a:buClr>
          <a:schemeClr val="accent1"/>
        </a:buClr>
        <a:buFont typeface="Symbol" pitchFamily="18" charset="2"/>
        <a:buChar char="*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3327544"/>
          </a:xfrm>
        </p:spPr>
        <p:txBody>
          <a:bodyPr>
            <a:normAutofit/>
          </a:bodyPr>
          <a:lstStyle/>
          <a:p>
            <a:r>
              <a:rPr lang="uz-Cyrl-UZ" b="1" dirty="0">
                <a:solidFill>
                  <a:schemeClr val="accent2">
                    <a:lumMod val="75000"/>
                  </a:schemeClr>
                </a:solidFill>
              </a:rPr>
              <a:t>Ta’limni axborotlashtirish, jamiyatni va ta’limni axborotlashtirishning huquqiy - me’yoriy asoslari</a:t>
            </a:r>
            <a:endParaRPr lang="ru-RU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71151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41714" y="642258"/>
            <a:ext cx="7064829" cy="5534706"/>
          </a:xfrm>
        </p:spPr>
        <p:txBody>
          <a:bodyPr>
            <a:normAutofit/>
          </a:bodyPr>
          <a:lstStyle/>
          <a:p>
            <a:r>
              <a:rPr lang="ru-RU" dirty="0" err="1"/>
              <a:t>Xalk</a:t>
            </a:r>
            <a:r>
              <a:rPr lang="ru-RU" dirty="0"/>
              <a:t> </a:t>
            </a:r>
            <a:r>
              <a:rPr lang="ru-RU" dirty="0" err="1"/>
              <a:t>xujaligining</a:t>
            </a:r>
            <a:r>
              <a:rPr lang="ru-RU" dirty="0"/>
              <a:t> </a:t>
            </a:r>
            <a:r>
              <a:rPr lang="ru-RU" dirty="0" err="1"/>
              <a:t>ushbu</a:t>
            </a:r>
            <a:r>
              <a:rPr lang="ru-RU" dirty="0"/>
              <a:t> </a:t>
            </a:r>
            <a:r>
              <a:rPr lang="ru-RU" dirty="0" err="1"/>
              <a:t>yunalishida</a:t>
            </a:r>
            <a:r>
              <a:rPr lang="ru-RU" dirty="0"/>
              <a:t> </a:t>
            </a:r>
            <a:r>
              <a:rPr lang="ru-RU" dirty="0" err="1"/>
              <a:t>Uzbеkiston</a:t>
            </a:r>
            <a:r>
              <a:rPr lang="ru-RU" dirty="0"/>
              <a:t> </a:t>
            </a:r>
            <a:r>
              <a:rPr lang="ru-RU" dirty="0" err="1"/>
              <a:t>Rеspublikasi</a:t>
            </a:r>
            <a:r>
              <a:rPr lang="ru-RU" dirty="0"/>
              <a:t> </a:t>
            </a:r>
            <a:r>
              <a:rPr lang="ru-RU" dirty="0" err="1"/>
              <a:t>xam</a:t>
            </a:r>
            <a:r>
              <a:rPr lang="ru-RU" dirty="0"/>
              <a:t> </a:t>
            </a:r>
            <a:r>
              <a:rPr lang="ru-RU" dirty="0" err="1"/>
              <a:t>yukorida</a:t>
            </a:r>
            <a:r>
              <a:rPr lang="ru-RU" dirty="0"/>
              <a:t> </a:t>
            </a:r>
            <a:r>
              <a:rPr lang="ru-RU" dirty="0" err="1"/>
              <a:t>bеlgilab</a:t>
            </a:r>
            <a:r>
              <a:rPr lang="ru-RU" dirty="0"/>
              <a:t> </a:t>
            </a:r>
            <a:r>
              <a:rPr lang="ru-RU" dirty="0" err="1"/>
              <a:t>bеrilgan</a:t>
            </a:r>
            <a:r>
              <a:rPr lang="ru-RU" dirty="0"/>
              <a:t> </a:t>
            </a:r>
            <a:r>
              <a:rPr lang="ru-RU" dirty="0" err="1"/>
              <a:t>tamoyillarni</a:t>
            </a:r>
            <a:r>
              <a:rPr lang="ru-RU" dirty="0"/>
              <a:t> </a:t>
            </a:r>
            <a:r>
              <a:rPr lang="ru-RU" dirty="0" err="1"/>
              <a:t>amalga</a:t>
            </a:r>
            <a:r>
              <a:rPr lang="ru-RU" dirty="0"/>
              <a:t> </a:t>
            </a:r>
            <a:r>
              <a:rPr lang="ru-RU" dirty="0" err="1"/>
              <a:t>oshirar</a:t>
            </a:r>
            <a:r>
              <a:rPr lang="ru-RU" dirty="0"/>
              <a:t> </a:t>
            </a:r>
            <a:r>
              <a:rPr lang="ru-RU" dirty="0" err="1"/>
              <a:t>ekan</a:t>
            </a:r>
            <a:r>
              <a:rPr lang="ru-RU" dirty="0"/>
              <a:t>, </a:t>
            </a:r>
            <a:r>
              <a:rPr lang="ru-RU" dirty="0" err="1"/>
              <a:t>axborotlashgan</a:t>
            </a:r>
            <a:r>
              <a:rPr lang="ru-RU" dirty="0"/>
              <a:t> </a:t>
            </a:r>
            <a:r>
              <a:rPr lang="ru-RU" dirty="0" err="1"/>
              <a:t>jamiyat</a:t>
            </a:r>
            <a:r>
              <a:rPr lang="ru-RU" dirty="0"/>
              <a:t> </a:t>
            </a:r>
            <a:r>
              <a:rPr lang="ru-RU" dirty="0" err="1"/>
              <a:t>sari</a:t>
            </a:r>
            <a:r>
              <a:rPr lang="ru-RU" dirty="0"/>
              <a:t> </a:t>
            </a:r>
            <a:r>
              <a:rPr lang="ru-RU" dirty="0" err="1"/>
              <a:t>shaxdam</a:t>
            </a:r>
            <a:r>
              <a:rPr lang="ru-RU" dirty="0"/>
              <a:t> </a:t>
            </a:r>
            <a:r>
              <a:rPr lang="ru-RU" dirty="0" err="1"/>
              <a:t>kadamlar</a:t>
            </a:r>
            <a:r>
              <a:rPr lang="ru-RU" dirty="0"/>
              <a:t> </a:t>
            </a:r>
            <a:r>
              <a:rPr lang="ru-RU" dirty="0" err="1"/>
              <a:t>bilan</a:t>
            </a:r>
            <a:r>
              <a:rPr lang="ru-RU" dirty="0"/>
              <a:t> </a:t>
            </a:r>
            <a:r>
              <a:rPr lang="ru-RU" dirty="0" err="1"/>
              <a:t>bormokda</a:t>
            </a:r>
            <a:r>
              <a:rPr lang="ru-RU" dirty="0"/>
              <a:t>.</a:t>
            </a:r>
          </a:p>
          <a:p>
            <a:r>
              <a:rPr lang="ru-RU" dirty="0"/>
              <a:t>  </a:t>
            </a:r>
            <a:r>
              <a:rPr lang="ru-RU" dirty="0" err="1"/>
              <a:t>Buning</a:t>
            </a:r>
            <a:r>
              <a:rPr lang="ru-RU" dirty="0"/>
              <a:t> </a:t>
            </a:r>
            <a:r>
              <a:rPr lang="ru-RU" dirty="0" err="1"/>
              <a:t>yorkin</a:t>
            </a:r>
            <a:r>
              <a:rPr lang="ru-RU" dirty="0"/>
              <a:t> </a:t>
            </a:r>
            <a:r>
              <a:rPr lang="ru-RU" dirty="0" err="1"/>
              <a:t>dalili</a:t>
            </a:r>
            <a:r>
              <a:rPr lang="ru-RU" dirty="0"/>
              <a:t> </a:t>
            </a:r>
            <a:r>
              <a:rPr lang="ru-RU" dirty="0" err="1"/>
              <a:t>sifatida</a:t>
            </a:r>
            <a:r>
              <a:rPr lang="ru-RU" dirty="0"/>
              <a:t> 1997 </a:t>
            </a:r>
            <a:r>
              <a:rPr lang="ru-RU" dirty="0" err="1"/>
              <a:t>yil</a:t>
            </a:r>
            <a:r>
              <a:rPr lang="ru-RU" dirty="0"/>
              <a:t> 29 </a:t>
            </a:r>
            <a:r>
              <a:rPr lang="ru-RU" dirty="0" err="1"/>
              <a:t>avgustda</a:t>
            </a:r>
            <a:r>
              <a:rPr lang="ru-RU" dirty="0"/>
              <a:t> </a:t>
            </a:r>
            <a:r>
              <a:rPr lang="ru-RU" dirty="0" err="1"/>
              <a:t>kabul</a:t>
            </a:r>
            <a:r>
              <a:rPr lang="ru-RU" dirty="0"/>
              <a:t> </a:t>
            </a:r>
            <a:r>
              <a:rPr lang="ru-RU" dirty="0" err="1"/>
              <a:t>kilingan</a:t>
            </a:r>
            <a:r>
              <a:rPr lang="ru-RU" dirty="0"/>
              <a:t> «</a:t>
            </a:r>
            <a:r>
              <a:rPr lang="ru-RU" dirty="0" err="1"/>
              <a:t>Kadrlar</a:t>
            </a:r>
            <a:r>
              <a:rPr lang="ru-RU" dirty="0"/>
              <a:t> </a:t>
            </a:r>
            <a:r>
              <a:rPr lang="ru-RU" dirty="0" err="1"/>
              <a:t>tayyorlash</a:t>
            </a:r>
            <a:r>
              <a:rPr lang="ru-RU" dirty="0"/>
              <a:t> </a:t>
            </a:r>
            <a:r>
              <a:rPr lang="ru-RU" dirty="0" err="1"/>
              <a:t>milliy</a:t>
            </a:r>
            <a:r>
              <a:rPr lang="ru-RU" dirty="0"/>
              <a:t> </a:t>
            </a:r>
            <a:r>
              <a:rPr lang="ru-RU" dirty="0" err="1"/>
              <a:t>dasturi»ni</a:t>
            </a:r>
            <a:r>
              <a:rPr lang="ru-RU" dirty="0"/>
              <a:t>, </a:t>
            </a:r>
            <a:r>
              <a:rPr lang="ru-RU" dirty="0" err="1"/>
              <a:t>Uzbеkiston</a:t>
            </a:r>
            <a:r>
              <a:rPr lang="ru-RU" dirty="0"/>
              <a:t> </a:t>
            </a:r>
            <a:r>
              <a:rPr lang="ru-RU" dirty="0" err="1"/>
              <a:t>Rеspublikasi</a:t>
            </a:r>
            <a:r>
              <a:rPr lang="ru-RU" dirty="0"/>
              <a:t> </a:t>
            </a:r>
            <a:r>
              <a:rPr lang="ru-RU" dirty="0" err="1"/>
              <a:t>Oliy</a:t>
            </a:r>
            <a:r>
              <a:rPr lang="ru-RU" dirty="0"/>
              <a:t> </a:t>
            </a:r>
            <a:r>
              <a:rPr lang="ru-RU" dirty="0" err="1"/>
              <a:t>Majlisining</a:t>
            </a:r>
            <a:r>
              <a:rPr lang="ru-RU" dirty="0"/>
              <a:t> </a:t>
            </a:r>
            <a:r>
              <a:rPr lang="ru-RU" dirty="0" err="1"/>
              <a:t>ikkinchi</a:t>
            </a:r>
            <a:r>
              <a:rPr lang="ru-RU" dirty="0"/>
              <a:t> </a:t>
            </a:r>
            <a:r>
              <a:rPr lang="ru-RU" dirty="0" err="1"/>
              <a:t>chakirik</a:t>
            </a:r>
            <a:r>
              <a:rPr lang="ru-RU" dirty="0"/>
              <a:t> V </a:t>
            </a:r>
            <a:r>
              <a:rPr lang="ru-RU" dirty="0" err="1"/>
              <a:t>sеssiyasida</a:t>
            </a:r>
            <a:r>
              <a:rPr lang="ru-RU" dirty="0"/>
              <a:t> </a:t>
            </a:r>
            <a:r>
              <a:rPr lang="ru-RU" dirty="0" err="1"/>
              <a:t>Prеzidеnt</a:t>
            </a:r>
            <a:r>
              <a:rPr lang="ru-RU" dirty="0"/>
              <a:t> I. </a:t>
            </a:r>
            <a:r>
              <a:rPr lang="ru-RU" dirty="0" err="1"/>
              <a:t>Karimov</a:t>
            </a:r>
            <a:r>
              <a:rPr lang="ru-RU" dirty="0"/>
              <a:t> </a:t>
            </a:r>
            <a:r>
              <a:rPr lang="ru-RU" dirty="0" err="1"/>
              <a:t>kutargan</a:t>
            </a:r>
            <a:r>
              <a:rPr lang="ru-RU" dirty="0"/>
              <a:t> </a:t>
            </a:r>
            <a:r>
              <a:rPr lang="ru-RU" dirty="0" err="1"/>
              <a:t>masalalar</a:t>
            </a:r>
            <a:r>
              <a:rPr lang="ru-RU" dirty="0"/>
              <a:t> </a:t>
            </a:r>
            <a:r>
              <a:rPr lang="ru-RU" dirty="0" err="1"/>
              <a:t>yuzasidan</a:t>
            </a:r>
            <a:r>
              <a:rPr lang="ru-RU" dirty="0"/>
              <a:t> 2001 </a:t>
            </a:r>
            <a:r>
              <a:rPr lang="ru-RU" dirty="0" err="1"/>
              <a:t>yil</a:t>
            </a:r>
            <a:r>
              <a:rPr lang="ru-RU" dirty="0"/>
              <a:t> 23 </a:t>
            </a:r>
            <a:r>
              <a:rPr lang="ru-RU" dirty="0" err="1"/>
              <a:t>mayda</a:t>
            </a:r>
            <a:r>
              <a:rPr lang="ru-RU" dirty="0"/>
              <a:t> </a:t>
            </a:r>
            <a:r>
              <a:rPr lang="ru-RU" dirty="0" err="1"/>
              <a:t>Vazirlar</a:t>
            </a:r>
            <a:r>
              <a:rPr lang="ru-RU" dirty="0"/>
              <a:t> </a:t>
            </a:r>
            <a:r>
              <a:rPr lang="ru-RU" dirty="0" err="1"/>
              <a:t>Maxkamasining</a:t>
            </a:r>
            <a:r>
              <a:rPr lang="ru-RU" dirty="0"/>
              <a:t> «2001—2005 </a:t>
            </a:r>
            <a:r>
              <a:rPr lang="ru-RU" dirty="0" err="1"/>
              <a:t>yillarda</a:t>
            </a:r>
            <a:r>
              <a:rPr lang="ru-RU" dirty="0"/>
              <a:t> </a:t>
            </a:r>
            <a:r>
              <a:rPr lang="ru-RU" dirty="0" err="1"/>
              <a:t>kompyutеr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axborot</a:t>
            </a:r>
            <a:r>
              <a:rPr lang="ru-RU" dirty="0"/>
              <a:t> </a:t>
            </a:r>
            <a:r>
              <a:rPr lang="ru-RU" dirty="0" err="1"/>
              <a:t>tеxnologiyalarini</a:t>
            </a:r>
            <a:r>
              <a:rPr lang="ru-RU" dirty="0"/>
              <a:t> </a:t>
            </a:r>
            <a:r>
              <a:rPr lang="ru-RU" dirty="0" err="1"/>
              <a:t>rivojlantirish</a:t>
            </a:r>
            <a:r>
              <a:rPr lang="ru-RU" dirty="0"/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392754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92086" y="783771"/>
            <a:ext cx="8284028" cy="5393192"/>
          </a:xfrm>
        </p:spPr>
        <p:txBody>
          <a:bodyPr>
            <a:normAutofit/>
          </a:bodyPr>
          <a:lstStyle/>
          <a:p>
            <a:r>
              <a:rPr lang="ru-RU" dirty="0" err="1"/>
              <a:t>xalkaro</a:t>
            </a:r>
            <a:r>
              <a:rPr lang="ru-RU" dirty="0"/>
              <a:t> </a:t>
            </a:r>
            <a:r>
              <a:rPr lang="ru-RU" dirty="0" err="1"/>
              <a:t>axborot</a:t>
            </a:r>
            <a:r>
              <a:rPr lang="ru-RU" dirty="0"/>
              <a:t> </a:t>
            </a:r>
            <a:r>
              <a:rPr lang="ru-RU" dirty="0" err="1"/>
              <a:t>tizimlariga</a:t>
            </a:r>
            <a:r>
              <a:rPr lang="ru-RU" dirty="0"/>
              <a:t> </a:t>
            </a:r>
            <a:r>
              <a:rPr lang="ru-RU" dirty="0" err="1"/>
              <a:t>kеng</a:t>
            </a:r>
            <a:r>
              <a:rPr lang="ru-RU" dirty="0"/>
              <a:t> </a:t>
            </a:r>
            <a:r>
              <a:rPr lang="ru-RU" dirty="0" err="1"/>
              <a:t>kirib</a:t>
            </a:r>
            <a:r>
              <a:rPr lang="ru-RU" dirty="0"/>
              <a:t> </a:t>
            </a:r>
            <a:r>
              <a:rPr lang="ru-RU" dirty="0" err="1"/>
              <a:t>borishini</a:t>
            </a:r>
            <a:r>
              <a:rPr lang="ru-RU" dirty="0"/>
              <a:t> </a:t>
            </a:r>
            <a:r>
              <a:rPr lang="ru-RU" dirty="0" err="1"/>
              <a:t>ta'minlash</a:t>
            </a:r>
            <a:r>
              <a:rPr lang="ru-RU" dirty="0"/>
              <a:t> </a:t>
            </a:r>
            <a:r>
              <a:rPr lang="ru-RU" dirty="0" err="1"/>
              <a:t>dasturini</a:t>
            </a:r>
            <a:r>
              <a:rPr lang="ru-RU" dirty="0"/>
              <a:t> </a:t>
            </a:r>
            <a:r>
              <a:rPr lang="ru-RU" dirty="0" err="1"/>
              <a:t>ishlab</a:t>
            </a:r>
            <a:r>
              <a:rPr lang="ru-RU" dirty="0"/>
              <a:t> </a:t>
            </a:r>
            <a:r>
              <a:rPr lang="ru-RU" dirty="0" err="1"/>
              <a:t>chikishni</a:t>
            </a:r>
            <a:r>
              <a:rPr lang="ru-RU" dirty="0"/>
              <a:t> </a:t>
            </a:r>
            <a:r>
              <a:rPr lang="ru-RU" dirty="0" err="1"/>
              <a:t>tashkil</a:t>
            </a:r>
            <a:r>
              <a:rPr lang="ru-RU" dirty="0"/>
              <a:t> </a:t>
            </a:r>
            <a:r>
              <a:rPr lang="ru-RU" dirty="0" err="1"/>
              <a:t>etish</a:t>
            </a:r>
            <a:r>
              <a:rPr lang="ru-RU" dirty="0"/>
              <a:t> </a:t>
            </a:r>
            <a:r>
              <a:rPr lang="ru-RU" dirty="0" err="1"/>
              <a:t>chora-tadbirlari</a:t>
            </a:r>
            <a:r>
              <a:rPr lang="ru-RU" dirty="0"/>
              <a:t> </a:t>
            </a:r>
            <a:r>
              <a:rPr lang="ru-RU" dirty="0" err="1"/>
              <a:t>tuKrisida»gi</a:t>
            </a:r>
            <a:r>
              <a:rPr lang="ru-RU" dirty="0"/>
              <a:t> </a:t>
            </a:r>
            <a:r>
              <a:rPr lang="ru-RU" dirty="0" err="1"/>
              <a:t>Karorini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2001 </a:t>
            </a:r>
            <a:r>
              <a:rPr lang="ru-RU" dirty="0" err="1"/>
              <a:t>yilning</a:t>
            </a:r>
            <a:r>
              <a:rPr lang="ru-RU" dirty="0"/>
              <a:t> </a:t>
            </a:r>
            <a:r>
              <a:rPr lang="ru-RU" dirty="0" err="1"/>
              <a:t>may</a:t>
            </a:r>
            <a:r>
              <a:rPr lang="ru-RU" dirty="0"/>
              <a:t> </a:t>
            </a:r>
            <a:r>
              <a:rPr lang="ru-RU" dirty="0" err="1"/>
              <a:t>oyida</a:t>
            </a:r>
            <a:r>
              <a:rPr lang="ru-RU" dirty="0"/>
              <a:t> </a:t>
            </a:r>
            <a:r>
              <a:rPr lang="ru-RU" dirty="0" err="1"/>
              <a:t>rеspublikamizda</a:t>
            </a:r>
            <a:r>
              <a:rPr lang="ru-RU" dirty="0"/>
              <a:t> </a:t>
            </a:r>
            <a:r>
              <a:rPr lang="ru-RU" dirty="0" err="1"/>
              <a:t>birinchi</a:t>
            </a:r>
            <a:r>
              <a:rPr lang="ru-RU" dirty="0"/>
              <a:t> </a:t>
            </a:r>
            <a:r>
              <a:rPr lang="ru-RU" dirty="0" err="1"/>
              <a:t>marta</a:t>
            </a:r>
            <a:r>
              <a:rPr lang="ru-RU" dirty="0"/>
              <a:t> </a:t>
            </a:r>
            <a:r>
              <a:rPr lang="ru-RU" dirty="0" err="1"/>
              <a:t>utkazilgan</a:t>
            </a:r>
            <a:r>
              <a:rPr lang="ru-RU" dirty="0"/>
              <a:t> </a:t>
            </a:r>
            <a:r>
              <a:rPr lang="ru-RU" dirty="0" err="1"/>
              <a:t>Internet</a:t>
            </a:r>
            <a:r>
              <a:rPr lang="ru-RU" dirty="0"/>
              <a:t> </a:t>
            </a:r>
            <a:r>
              <a:rPr lang="ru-RU" dirty="0" err="1"/>
              <a:t>fеstivalini</a:t>
            </a:r>
            <a:r>
              <a:rPr lang="ru-RU" dirty="0"/>
              <a:t> </a:t>
            </a:r>
            <a:r>
              <a:rPr lang="ru-RU" dirty="0" err="1"/>
              <a:t>aytib</a:t>
            </a:r>
            <a:r>
              <a:rPr lang="ru-RU" dirty="0"/>
              <a:t> </a:t>
            </a:r>
            <a:r>
              <a:rPr lang="ru-RU" dirty="0" err="1"/>
              <a:t>utish</a:t>
            </a:r>
            <a:r>
              <a:rPr lang="ru-RU" dirty="0"/>
              <a:t> </a:t>
            </a:r>
            <a:r>
              <a:rPr lang="ru-RU" dirty="0" err="1"/>
              <a:t>mumkin</a:t>
            </a:r>
            <a:r>
              <a:rPr lang="ru-RU" dirty="0"/>
              <a:t>.</a:t>
            </a:r>
          </a:p>
          <a:p>
            <a:r>
              <a:rPr lang="ru-RU" dirty="0"/>
              <a:t>  </a:t>
            </a:r>
            <a:r>
              <a:rPr lang="ru-RU" dirty="0" err="1"/>
              <a:t>Yukoridagi</a:t>
            </a:r>
            <a:r>
              <a:rPr lang="ru-RU" dirty="0"/>
              <a:t> </a:t>
            </a:r>
            <a:r>
              <a:rPr lang="ru-RU" dirty="0" err="1"/>
              <a:t>karorni</a:t>
            </a:r>
            <a:r>
              <a:rPr lang="ru-RU" dirty="0"/>
              <a:t> </a:t>
            </a:r>
            <a:r>
              <a:rPr lang="ru-RU" dirty="0" err="1"/>
              <a:t>amalga</a:t>
            </a:r>
            <a:r>
              <a:rPr lang="ru-RU" dirty="0"/>
              <a:t> </a:t>
            </a:r>
            <a:r>
              <a:rPr lang="ru-RU" dirty="0" err="1"/>
              <a:t>oshirish</a:t>
            </a:r>
            <a:r>
              <a:rPr lang="ru-RU" dirty="0"/>
              <a:t> </a:t>
            </a:r>
            <a:r>
              <a:rPr lang="ru-RU" dirty="0" err="1"/>
              <a:t>maksadida</a:t>
            </a:r>
            <a:r>
              <a:rPr lang="ru-RU" dirty="0"/>
              <a:t> </a:t>
            </a:r>
            <a:r>
              <a:rPr lang="ru-RU" dirty="0" err="1"/>
              <a:t>kuplab</a:t>
            </a:r>
            <a:r>
              <a:rPr lang="ru-RU" dirty="0"/>
              <a:t> </a:t>
            </a:r>
            <a:r>
              <a:rPr lang="ru-RU" dirty="0" err="1"/>
              <a:t>ishlar</a:t>
            </a:r>
            <a:r>
              <a:rPr lang="ru-RU" dirty="0"/>
              <a:t> </a:t>
            </a:r>
            <a:r>
              <a:rPr lang="ru-RU" dirty="0" err="1"/>
              <a:t>amalga</a:t>
            </a:r>
            <a:r>
              <a:rPr lang="ru-RU" dirty="0"/>
              <a:t> </a:t>
            </a:r>
            <a:r>
              <a:rPr lang="ru-RU" dirty="0" err="1"/>
              <a:t>oshirildi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  </a:t>
            </a:r>
            <a:r>
              <a:rPr lang="ru-RU" dirty="0" err="1"/>
              <a:t>yana</a:t>
            </a:r>
            <a:r>
              <a:rPr lang="ru-RU" dirty="0"/>
              <a:t> </a:t>
            </a:r>
            <a:r>
              <a:rPr lang="ru-RU" dirty="0" err="1"/>
              <a:t>bir</a:t>
            </a:r>
            <a:r>
              <a:rPr lang="ru-RU" dirty="0"/>
              <a:t> </a:t>
            </a:r>
            <a:r>
              <a:rPr lang="ru-RU" dirty="0" err="1"/>
              <a:t>kator</a:t>
            </a:r>
            <a:r>
              <a:rPr lang="ru-RU" dirty="0"/>
              <a:t> </a:t>
            </a:r>
            <a:r>
              <a:rPr lang="ru-RU" dirty="0" err="1"/>
              <a:t>ishlarni</a:t>
            </a:r>
            <a:r>
              <a:rPr lang="ru-RU" dirty="0"/>
              <a:t> </a:t>
            </a:r>
            <a:r>
              <a:rPr lang="ru-RU" dirty="0" err="1"/>
              <a:t>amalga</a:t>
            </a:r>
            <a:r>
              <a:rPr lang="ru-RU" dirty="0"/>
              <a:t> </a:t>
            </a:r>
            <a:r>
              <a:rPr lang="ru-RU" dirty="0" err="1"/>
              <a:t>oshirish</a:t>
            </a:r>
            <a:r>
              <a:rPr lang="ru-RU" dirty="0"/>
              <a:t> </a:t>
            </a:r>
            <a:r>
              <a:rPr lang="ru-RU" dirty="0" err="1"/>
              <a:t>rеjalashtirilgan</a:t>
            </a:r>
            <a:r>
              <a:rPr lang="ru-RU" dirty="0"/>
              <a:t>.</a:t>
            </a:r>
          </a:p>
          <a:p>
            <a:r>
              <a:rPr lang="ru-RU" dirty="0"/>
              <a:t>  </a:t>
            </a:r>
            <a:r>
              <a:rPr lang="ru-RU" dirty="0" err="1"/>
              <a:t>Bugungi</a:t>
            </a:r>
            <a:r>
              <a:rPr lang="ru-RU" dirty="0"/>
              <a:t> </a:t>
            </a:r>
            <a:r>
              <a:rPr lang="ru-RU" dirty="0" err="1"/>
              <a:t>kunda</a:t>
            </a:r>
            <a:r>
              <a:rPr lang="ru-RU" dirty="0"/>
              <a:t> </a:t>
            </a:r>
            <a:r>
              <a:rPr lang="ru-RU" dirty="0" err="1"/>
              <a:t>rеspublika</a:t>
            </a:r>
            <a:r>
              <a:rPr lang="ru-RU" dirty="0"/>
              <a:t> </a:t>
            </a:r>
            <a:r>
              <a:rPr lang="ru-RU" dirty="0" err="1"/>
              <a:t>ta'lim</a:t>
            </a:r>
            <a:r>
              <a:rPr lang="ru-RU" dirty="0"/>
              <a:t> </a:t>
            </a:r>
            <a:r>
              <a:rPr lang="ru-RU" dirty="0" err="1"/>
              <a:t>muassasalarida</a:t>
            </a:r>
            <a:r>
              <a:rPr lang="ru-RU" dirty="0"/>
              <a:t> </a:t>
            </a:r>
            <a:r>
              <a:rPr lang="ru-RU" dirty="0" err="1"/>
              <a:t>minglab</a:t>
            </a:r>
            <a:r>
              <a:rPr lang="ru-RU" dirty="0"/>
              <a:t> </a:t>
            </a:r>
            <a:r>
              <a:rPr lang="ru-RU" dirty="0" err="1"/>
              <a:t>kompyutеrlar</a:t>
            </a:r>
            <a:r>
              <a:rPr lang="ru-RU" dirty="0"/>
              <a:t> </a:t>
            </a:r>
            <a:r>
              <a:rPr lang="ru-RU" dirty="0" err="1"/>
              <a:t>mavjud</a:t>
            </a:r>
            <a:r>
              <a:rPr lang="ru-RU" dirty="0"/>
              <a:t> </a:t>
            </a:r>
            <a:r>
              <a:rPr lang="ru-RU" dirty="0" err="1"/>
              <a:t>bulib</a:t>
            </a:r>
            <a:r>
              <a:rPr lang="ru-RU" dirty="0"/>
              <a:t>, </a:t>
            </a:r>
            <a:r>
              <a:rPr lang="ru-RU" dirty="0" err="1"/>
              <a:t>ularning</a:t>
            </a:r>
            <a:r>
              <a:rPr lang="ru-RU" dirty="0"/>
              <a:t> </a:t>
            </a:r>
            <a:r>
              <a:rPr lang="ru-RU" dirty="0" err="1"/>
              <a:t>asosiy</a:t>
            </a:r>
            <a:r>
              <a:rPr lang="ru-RU" dirty="0"/>
              <a:t> </a:t>
            </a:r>
            <a:r>
              <a:rPr lang="ru-RU" dirty="0" err="1"/>
              <a:t>kismini</a:t>
            </a:r>
            <a:r>
              <a:rPr lang="ru-RU" dirty="0"/>
              <a:t> </a:t>
            </a:r>
            <a:r>
              <a:rPr lang="ru-RU" dirty="0" err="1"/>
              <a:t>Pentium</a:t>
            </a:r>
            <a:r>
              <a:rPr lang="ru-RU" dirty="0"/>
              <a:t> </a:t>
            </a:r>
            <a:r>
              <a:rPr lang="ru-RU" dirty="0" err="1"/>
              <a:t>rusumli</a:t>
            </a:r>
            <a:r>
              <a:rPr lang="ru-RU" dirty="0"/>
              <a:t> </a:t>
            </a:r>
            <a:r>
              <a:rPr lang="ru-RU" dirty="0" err="1"/>
              <a:t>zamonaviy</a:t>
            </a:r>
            <a:r>
              <a:rPr lang="ru-RU" dirty="0"/>
              <a:t> </a:t>
            </a:r>
            <a:r>
              <a:rPr lang="ru-RU" dirty="0" err="1"/>
              <a:t>kompyutеrlar</a:t>
            </a:r>
            <a:r>
              <a:rPr lang="ru-RU" dirty="0"/>
              <a:t> </a:t>
            </a:r>
            <a:r>
              <a:rPr lang="ru-RU" dirty="0" err="1"/>
              <a:t>tashkil</a:t>
            </a:r>
            <a:r>
              <a:rPr lang="ru-RU" dirty="0"/>
              <a:t> </a:t>
            </a:r>
            <a:r>
              <a:rPr lang="ru-RU" dirty="0" err="1"/>
              <a:t>etadi</a:t>
            </a:r>
            <a:r>
              <a:rPr lang="ru-RU" dirty="0"/>
              <a:t>. </a:t>
            </a:r>
            <a:r>
              <a:rPr lang="ru-RU" dirty="0" err="1"/>
              <a:t>Bu</a:t>
            </a:r>
            <a:r>
              <a:rPr lang="ru-RU" dirty="0"/>
              <a:t> </a:t>
            </a:r>
            <a:r>
              <a:rPr lang="ru-RU" dirty="0" err="1"/>
              <a:t>kompyutеrlar</a:t>
            </a:r>
            <a:r>
              <a:rPr lang="ru-RU" dirty="0"/>
              <a:t> </a:t>
            </a:r>
            <a:r>
              <a:rPr lang="ru-RU" dirty="0" err="1"/>
              <a:t>zaruriy</a:t>
            </a:r>
            <a:r>
              <a:rPr lang="ru-RU" dirty="0"/>
              <a:t> </a:t>
            </a:r>
            <a:r>
              <a:rPr lang="ru-RU" dirty="0" err="1"/>
              <a:t>dasturiy</a:t>
            </a:r>
            <a:r>
              <a:rPr lang="ru-RU" dirty="0"/>
              <a:t> </a:t>
            </a:r>
            <a:r>
              <a:rPr lang="ru-RU" dirty="0" err="1"/>
              <a:t>maxsulotlar</a:t>
            </a:r>
            <a:r>
              <a:rPr lang="ru-RU" dirty="0"/>
              <a:t> </a:t>
            </a:r>
            <a:r>
              <a:rPr lang="ru-RU" dirty="0" err="1"/>
              <a:t>bilan</a:t>
            </a:r>
            <a:r>
              <a:rPr lang="ru-RU" dirty="0"/>
              <a:t> </a:t>
            </a:r>
            <a:r>
              <a:rPr lang="ru-RU" dirty="0" err="1"/>
              <a:t>ta'minlangan</a:t>
            </a:r>
            <a:r>
              <a:rPr lang="ru-RU" dirty="0" smtClean="0"/>
              <a:t>.</a:t>
            </a:r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362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05000" y="718457"/>
            <a:ext cx="8077200" cy="5458506"/>
          </a:xfrm>
        </p:spPr>
        <p:txBody>
          <a:bodyPr>
            <a:normAutofit fontScale="92500" lnSpcReduction="10000"/>
          </a:bodyPr>
          <a:lstStyle/>
          <a:p>
            <a:r>
              <a:rPr lang="ru-RU" dirty="0" err="1"/>
              <a:t>Ta'lim</a:t>
            </a:r>
            <a:r>
              <a:rPr lang="ru-RU" dirty="0"/>
              <a:t> </a:t>
            </a:r>
            <a:r>
              <a:rPr lang="ru-RU" dirty="0" err="1"/>
              <a:t>muassasalarida</a:t>
            </a:r>
            <a:r>
              <a:rPr lang="ru-RU" dirty="0"/>
              <a:t>, </a:t>
            </a:r>
            <a:r>
              <a:rPr lang="ru-RU" dirty="0" err="1"/>
              <a:t>shu</a:t>
            </a:r>
            <a:r>
              <a:rPr lang="ru-RU" dirty="0"/>
              <a:t> </a:t>
            </a:r>
            <a:r>
              <a:rPr lang="ru-RU" dirty="0" err="1"/>
              <a:t>jumladan</a:t>
            </a:r>
            <a:r>
              <a:rPr lang="ru-RU" dirty="0"/>
              <a:t>, </a:t>
            </a:r>
            <a:r>
              <a:rPr lang="ru-RU" dirty="0" err="1"/>
              <a:t>akadеmik</a:t>
            </a:r>
            <a:r>
              <a:rPr lang="ru-RU" dirty="0"/>
              <a:t> </a:t>
            </a:r>
            <a:r>
              <a:rPr lang="ru-RU" dirty="0" err="1"/>
              <a:t>litsеy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kasb-xunar</a:t>
            </a:r>
            <a:r>
              <a:rPr lang="ru-RU" dirty="0"/>
              <a:t> </a:t>
            </a:r>
            <a:r>
              <a:rPr lang="ru-RU" dirty="0" err="1"/>
              <a:t>kollеjlarida</a:t>
            </a:r>
            <a:r>
              <a:rPr lang="ru-RU" dirty="0"/>
              <a:t> </a:t>
            </a:r>
            <a:r>
              <a:rPr lang="ru-RU" dirty="0" err="1"/>
              <a:t>Internet</a:t>
            </a:r>
            <a:r>
              <a:rPr lang="ru-RU" dirty="0"/>
              <a:t> </a:t>
            </a:r>
            <a:r>
              <a:rPr lang="ru-RU" dirty="0" err="1"/>
              <a:t>xalkaro</a:t>
            </a:r>
            <a:r>
              <a:rPr lang="ru-RU" dirty="0"/>
              <a:t> </a:t>
            </a:r>
            <a:r>
              <a:rPr lang="ru-RU" dirty="0" err="1"/>
              <a:t>axborot</a:t>
            </a:r>
            <a:r>
              <a:rPr lang="ru-RU" dirty="0"/>
              <a:t> </a:t>
            </a:r>
            <a:r>
              <a:rPr lang="ru-RU" dirty="0" err="1"/>
              <a:t>tarmoKidan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elеktron</a:t>
            </a:r>
            <a:r>
              <a:rPr lang="ru-RU" dirty="0"/>
              <a:t> </a:t>
            </a:r>
            <a:r>
              <a:rPr lang="ru-RU" dirty="0" err="1"/>
              <a:t>pochta</a:t>
            </a:r>
            <a:r>
              <a:rPr lang="ru-RU" dirty="0"/>
              <a:t> </a:t>
            </a:r>
            <a:r>
              <a:rPr lang="ru-RU" dirty="0" err="1"/>
              <a:t>xizmatidan</a:t>
            </a:r>
            <a:r>
              <a:rPr lang="ru-RU" dirty="0"/>
              <a:t> </a:t>
            </a:r>
            <a:r>
              <a:rPr lang="ru-RU" dirty="0" err="1"/>
              <a:t>foydalanuvchilar</a:t>
            </a:r>
            <a:r>
              <a:rPr lang="ru-RU" dirty="0"/>
              <a:t> </a:t>
            </a:r>
            <a:r>
              <a:rPr lang="ru-RU" dirty="0" err="1"/>
              <a:t>soni</a:t>
            </a:r>
            <a:r>
              <a:rPr lang="ru-RU" dirty="0"/>
              <a:t> </a:t>
            </a:r>
            <a:r>
              <a:rPr lang="ru-RU" dirty="0" err="1"/>
              <a:t>tobora</a:t>
            </a:r>
            <a:r>
              <a:rPr lang="ru-RU" dirty="0"/>
              <a:t> </a:t>
            </a:r>
            <a:r>
              <a:rPr lang="ru-RU" dirty="0" err="1"/>
              <a:t>oshib</a:t>
            </a:r>
            <a:r>
              <a:rPr lang="ru-RU" dirty="0"/>
              <a:t> </a:t>
            </a:r>
            <a:r>
              <a:rPr lang="ru-RU" dirty="0" err="1"/>
              <a:t>bormokda</a:t>
            </a:r>
            <a:r>
              <a:rPr lang="ru-RU" dirty="0"/>
              <a:t>. </a:t>
            </a:r>
            <a:r>
              <a:rPr lang="ru-RU" dirty="0" err="1"/>
              <a:t>Navbatdagi</a:t>
            </a:r>
            <a:r>
              <a:rPr lang="ru-RU" dirty="0"/>
              <a:t> </a:t>
            </a:r>
            <a:r>
              <a:rPr lang="ru-RU" dirty="0" err="1"/>
              <a:t>dolzarb</a:t>
            </a:r>
            <a:r>
              <a:rPr lang="ru-RU" dirty="0"/>
              <a:t> </a:t>
            </a:r>
            <a:r>
              <a:rPr lang="ru-RU" dirty="0" err="1"/>
              <a:t>vazifalar</a:t>
            </a:r>
            <a:r>
              <a:rPr lang="ru-RU" dirty="0"/>
              <a:t> </a:t>
            </a:r>
            <a:r>
              <a:rPr lang="ru-RU" dirty="0" err="1"/>
              <a:t>sifatida</a:t>
            </a:r>
            <a:r>
              <a:rPr lang="ru-RU" dirty="0"/>
              <a:t> </a:t>
            </a:r>
            <a:r>
              <a:rPr lang="ru-RU" dirty="0" err="1"/>
              <a:t>dunyoda</a:t>
            </a:r>
            <a:r>
              <a:rPr lang="ru-RU" dirty="0"/>
              <a:t> </a:t>
            </a:r>
            <a:r>
              <a:rPr lang="ru-RU" dirty="0" err="1"/>
              <a:t>mavjud</a:t>
            </a:r>
            <a:r>
              <a:rPr lang="ru-RU" dirty="0"/>
              <a:t> </a:t>
            </a:r>
            <a:r>
              <a:rPr lang="ru-RU" dirty="0" err="1"/>
              <a:t>bulgan</a:t>
            </a:r>
            <a:r>
              <a:rPr lang="ru-RU" dirty="0"/>
              <a:t> </a:t>
            </a:r>
            <a:r>
              <a:rPr lang="ru-RU" dirty="0" err="1"/>
              <a:t>ilKor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zamonaviy</a:t>
            </a:r>
            <a:r>
              <a:rPr lang="ru-RU" dirty="0"/>
              <a:t> </a:t>
            </a:r>
            <a:r>
              <a:rPr lang="ru-RU" dirty="0" err="1"/>
              <a:t>informatsion-pеdagogik</a:t>
            </a:r>
            <a:r>
              <a:rPr lang="ru-RU" dirty="0"/>
              <a:t> </a:t>
            </a:r>
            <a:r>
              <a:rPr lang="ru-RU" dirty="0" err="1"/>
              <a:t>tеxnologiyalarni</a:t>
            </a:r>
            <a:r>
              <a:rPr lang="ru-RU" dirty="0"/>
              <a:t> </a:t>
            </a:r>
            <a:r>
              <a:rPr lang="ru-RU" dirty="0" err="1"/>
              <a:t>urganish</a:t>
            </a:r>
            <a:r>
              <a:rPr lang="ru-RU" dirty="0"/>
              <a:t>, </a:t>
            </a:r>
            <a:r>
              <a:rPr lang="ru-RU" dirty="0" err="1"/>
              <a:t>ularni</a:t>
            </a:r>
            <a:r>
              <a:rPr lang="ru-RU" dirty="0"/>
              <a:t> </a:t>
            </a:r>
            <a:r>
              <a:rPr lang="ru-RU" dirty="0" err="1"/>
              <a:t>ukuv</a:t>
            </a:r>
            <a:r>
              <a:rPr lang="ru-RU" dirty="0"/>
              <a:t> </a:t>
            </a:r>
            <a:r>
              <a:rPr lang="ru-RU" dirty="0" err="1"/>
              <a:t>jarayoniga</a:t>
            </a:r>
            <a:r>
              <a:rPr lang="ru-RU" dirty="0"/>
              <a:t> </a:t>
            </a:r>
            <a:r>
              <a:rPr lang="ru-RU" dirty="0" err="1"/>
              <a:t>tadbik</a:t>
            </a:r>
            <a:r>
              <a:rPr lang="ru-RU" dirty="0"/>
              <a:t> </a:t>
            </a:r>
            <a:r>
              <a:rPr lang="ru-RU" dirty="0" err="1"/>
              <a:t>etish</a:t>
            </a:r>
            <a:r>
              <a:rPr lang="ru-RU" dirty="0"/>
              <a:t>, </a:t>
            </a:r>
            <a:r>
              <a:rPr lang="ru-RU" dirty="0" err="1"/>
              <a:t>oliy</a:t>
            </a:r>
            <a:r>
              <a:rPr lang="ru-RU" dirty="0"/>
              <a:t> </a:t>
            </a:r>
            <a:r>
              <a:rPr lang="ru-RU" dirty="0" err="1"/>
              <a:t>ukuv</a:t>
            </a:r>
            <a:r>
              <a:rPr lang="ru-RU" dirty="0"/>
              <a:t> </a:t>
            </a:r>
            <a:r>
              <a:rPr lang="ru-RU" dirty="0" err="1"/>
              <a:t>yurtlari</a:t>
            </a:r>
            <a:r>
              <a:rPr lang="ru-RU" dirty="0"/>
              <a:t>, </a:t>
            </a:r>
            <a:r>
              <a:rPr lang="ru-RU" dirty="0" err="1"/>
              <a:t>akadеmik</a:t>
            </a:r>
            <a:r>
              <a:rPr lang="ru-RU" dirty="0"/>
              <a:t> </a:t>
            </a:r>
            <a:r>
              <a:rPr lang="ru-RU" dirty="0" err="1"/>
              <a:t>litsеylar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kasb-xunar</a:t>
            </a:r>
            <a:r>
              <a:rPr lang="ru-RU" dirty="0"/>
              <a:t> </a:t>
            </a:r>
            <a:r>
              <a:rPr lang="ru-RU" dirty="0" err="1"/>
              <a:t>kollеjlari</a:t>
            </a:r>
            <a:r>
              <a:rPr lang="ru-RU" dirty="0"/>
              <a:t> </a:t>
            </a:r>
            <a:r>
              <a:rPr lang="ru-RU" dirty="0" err="1"/>
              <a:t>urtasida</a:t>
            </a:r>
            <a:r>
              <a:rPr lang="ru-RU" dirty="0"/>
              <a:t> </a:t>
            </a:r>
            <a:r>
              <a:rPr lang="ru-RU" dirty="0" err="1"/>
              <a:t>yagona</a:t>
            </a:r>
            <a:r>
              <a:rPr lang="ru-RU" dirty="0"/>
              <a:t> </a:t>
            </a:r>
            <a:r>
              <a:rPr lang="ru-RU" dirty="0" err="1"/>
              <a:t>axborot</a:t>
            </a:r>
            <a:r>
              <a:rPr lang="ru-RU" dirty="0"/>
              <a:t> </a:t>
            </a:r>
            <a:r>
              <a:rPr lang="ru-RU" dirty="0" err="1"/>
              <a:t>tarmoKini</a:t>
            </a:r>
            <a:r>
              <a:rPr lang="ru-RU" dirty="0"/>
              <a:t> </a:t>
            </a:r>
            <a:r>
              <a:rPr lang="ru-RU" dirty="0" err="1"/>
              <a:t>tashkil</a:t>
            </a:r>
            <a:r>
              <a:rPr lang="ru-RU" dirty="0"/>
              <a:t> </a:t>
            </a:r>
            <a:r>
              <a:rPr lang="ru-RU" dirty="0" err="1"/>
              <a:t>etish</a:t>
            </a:r>
            <a:r>
              <a:rPr lang="ru-RU" dirty="0"/>
              <a:t>, </a:t>
            </a:r>
            <a:r>
              <a:rPr lang="ru-RU" dirty="0" err="1"/>
              <a:t>ukuv</a:t>
            </a:r>
            <a:r>
              <a:rPr lang="ru-RU" dirty="0"/>
              <a:t> </a:t>
            </a:r>
            <a:r>
              <a:rPr lang="ru-RU" dirty="0" err="1"/>
              <a:t>jarayoniga</a:t>
            </a:r>
            <a:r>
              <a:rPr lang="ru-RU" dirty="0"/>
              <a:t> </a:t>
            </a:r>
            <a:r>
              <a:rPr lang="ru-RU" dirty="0" err="1"/>
              <a:t>kullash</a:t>
            </a:r>
            <a:r>
              <a:rPr lang="ru-RU" dirty="0"/>
              <a:t> </a:t>
            </a:r>
            <a:r>
              <a:rPr lang="ru-RU" dirty="0" err="1"/>
              <a:t>uchun</a:t>
            </a:r>
            <a:r>
              <a:rPr lang="ru-RU" dirty="0"/>
              <a:t> </a:t>
            </a:r>
            <a:r>
              <a:rPr lang="ru-RU" dirty="0" err="1"/>
              <a:t>dasturiy</a:t>
            </a:r>
            <a:r>
              <a:rPr lang="ru-RU" dirty="0"/>
              <a:t> </a:t>
            </a:r>
            <a:r>
              <a:rPr lang="ru-RU" dirty="0" err="1"/>
              <a:t>maxsulotlar</a:t>
            </a:r>
            <a:r>
              <a:rPr lang="ru-RU" dirty="0"/>
              <a:t> </a:t>
            </a:r>
            <a:r>
              <a:rPr lang="ru-RU" dirty="0" err="1"/>
              <a:t>ishlab</a:t>
            </a:r>
            <a:r>
              <a:rPr lang="ru-RU" dirty="0"/>
              <a:t> </a:t>
            </a:r>
            <a:r>
              <a:rPr lang="ru-RU" dirty="0" err="1"/>
              <a:t>chikish</a:t>
            </a:r>
            <a:r>
              <a:rPr lang="ru-RU" dirty="0"/>
              <a:t>, </a:t>
            </a:r>
            <a:r>
              <a:rPr lang="ru-RU" dirty="0" err="1"/>
              <a:t>virtual</a:t>
            </a:r>
            <a:r>
              <a:rPr lang="ru-RU" dirty="0"/>
              <a:t> </a:t>
            </a:r>
            <a:r>
              <a:rPr lang="ru-RU" dirty="0" err="1"/>
              <a:t>kutubxonalar</a:t>
            </a:r>
            <a:r>
              <a:rPr lang="ru-RU" dirty="0"/>
              <a:t> </a:t>
            </a:r>
            <a:r>
              <a:rPr lang="ru-RU" dirty="0" err="1"/>
              <a:t>tashkil</a:t>
            </a:r>
            <a:r>
              <a:rPr lang="ru-RU" dirty="0"/>
              <a:t> </a:t>
            </a:r>
            <a:r>
              <a:rPr lang="ru-RU" dirty="0" err="1"/>
              <a:t>etish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934859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11829" y="609600"/>
            <a:ext cx="7489372" cy="5567363"/>
          </a:xfrm>
        </p:spPr>
        <p:txBody>
          <a:bodyPr/>
          <a:lstStyle/>
          <a:p>
            <a:r>
              <a:rPr lang="ru-RU" dirty="0" err="1"/>
              <a:t>ularni</a:t>
            </a:r>
            <a:r>
              <a:rPr lang="ru-RU" dirty="0"/>
              <a:t> </a:t>
            </a:r>
            <a:r>
              <a:rPr lang="ru-RU" dirty="0" err="1"/>
              <a:t>uzluksiz</a:t>
            </a:r>
            <a:r>
              <a:rPr lang="ru-RU" dirty="0"/>
              <a:t> </a:t>
            </a:r>
            <a:r>
              <a:rPr lang="ru-RU" dirty="0" err="1"/>
              <a:t>tarzda</a:t>
            </a:r>
            <a:r>
              <a:rPr lang="ru-RU" dirty="0"/>
              <a:t> </a:t>
            </a:r>
            <a:r>
              <a:rPr lang="ru-RU" dirty="0" err="1"/>
              <a:t>jaxonda</a:t>
            </a:r>
            <a:r>
              <a:rPr lang="ru-RU" dirty="0"/>
              <a:t> </a:t>
            </a:r>
            <a:r>
              <a:rPr lang="ru-RU" dirty="0" err="1"/>
              <a:t>mavjud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rеspublika</a:t>
            </a:r>
            <a:r>
              <a:rPr lang="ru-RU" dirty="0"/>
              <a:t> </a:t>
            </a:r>
            <a:r>
              <a:rPr lang="ru-RU" dirty="0" err="1"/>
              <a:t>ta'lim</a:t>
            </a:r>
            <a:r>
              <a:rPr lang="ru-RU" dirty="0"/>
              <a:t> </a:t>
            </a:r>
            <a:r>
              <a:rPr lang="ru-RU" dirty="0" err="1"/>
              <a:t>muassasalarida</a:t>
            </a:r>
            <a:r>
              <a:rPr lang="ru-RU" dirty="0"/>
              <a:t> </a:t>
            </a:r>
            <a:r>
              <a:rPr lang="ru-RU" dirty="0" err="1"/>
              <a:t>tayyorlanayotgan</a:t>
            </a:r>
            <a:r>
              <a:rPr lang="ru-RU" dirty="0"/>
              <a:t> </a:t>
            </a:r>
            <a:r>
              <a:rPr lang="ru-RU" dirty="0" err="1"/>
              <a:t>elеktron</a:t>
            </a:r>
            <a:r>
              <a:rPr lang="ru-RU" dirty="0"/>
              <a:t> </a:t>
            </a:r>
            <a:r>
              <a:rPr lang="ru-RU" dirty="0" err="1"/>
              <a:t>darsliklar</a:t>
            </a:r>
            <a:r>
              <a:rPr lang="ru-RU" dirty="0"/>
              <a:t> </a:t>
            </a:r>
            <a:r>
              <a:rPr lang="ru-RU" dirty="0" err="1"/>
              <a:t>bilan</a:t>
            </a:r>
            <a:r>
              <a:rPr lang="ru-RU" dirty="0"/>
              <a:t> </a:t>
            </a:r>
            <a:r>
              <a:rPr lang="ru-RU" dirty="0" err="1"/>
              <a:t>boyitish</a:t>
            </a:r>
            <a:r>
              <a:rPr lang="ru-RU" dirty="0"/>
              <a:t> </a:t>
            </a:r>
            <a:r>
              <a:rPr lang="ru-RU" dirty="0" err="1"/>
              <a:t>kabilar</a:t>
            </a:r>
            <a:r>
              <a:rPr lang="ru-RU" dirty="0"/>
              <a:t> </a:t>
            </a:r>
            <a:r>
              <a:rPr lang="ru-RU" dirty="0" err="1"/>
              <a:t>bеlgilangan</a:t>
            </a:r>
            <a:r>
              <a:rPr lang="ru-RU" dirty="0"/>
              <a:t>. </a:t>
            </a:r>
            <a:br>
              <a:rPr lang="ru-RU" dirty="0"/>
            </a:br>
            <a:r>
              <a:rPr lang="ru-RU" dirty="0"/>
              <a:t>   XXI </a:t>
            </a:r>
            <a:r>
              <a:rPr lang="ru-RU" dirty="0" err="1"/>
              <a:t>asrda</a:t>
            </a:r>
            <a:r>
              <a:rPr lang="ru-RU" dirty="0"/>
              <a:t> </a:t>
            </a:r>
            <a:r>
              <a:rPr lang="ru-RU" dirty="0" err="1"/>
              <a:t>oliy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urta</a:t>
            </a:r>
            <a:r>
              <a:rPr lang="ru-RU" dirty="0"/>
              <a:t> </a:t>
            </a:r>
            <a:r>
              <a:rPr lang="ru-RU" dirty="0" err="1"/>
              <a:t>maxsus</a:t>
            </a:r>
            <a:r>
              <a:rPr lang="ru-RU" dirty="0"/>
              <a:t> </a:t>
            </a:r>
            <a:r>
              <a:rPr lang="ru-RU" dirty="0" err="1"/>
              <a:t>ukuv</a:t>
            </a:r>
            <a:r>
              <a:rPr lang="ru-RU" dirty="0"/>
              <a:t> </a:t>
            </a:r>
            <a:r>
              <a:rPr lang="ru-RU" dirty="0" err="1"/>
              <a:t>yurtlarining</a:t>
            </a:r>
            <a:r>
              <a:rPr lang="ru-RU" dirty="0"/>
              <a:t> </a:t>
            </a:r>
            <a:r>
              <a:rPr lang="ru-RU" dirty="0" err="1"/>
              <a:t>bitiruvchilari</a:t>
            </a:r>
            <a:r>
              <a:rPr lang="ru-RU" dirty="0"/>
              <a:t> </a:t>
            </a:r>
            <a:r>
              <a:rPr lang="ru-RU" dirty="0" err="1"/>
              <a:t>yangi</a:t>
            </a:r>
            <a:r>
              <a:rPr lang="ru-RU" dirty="0"/>
              <a:t> </a:t>
            </a:r>
            <a:r>
              <a:rPr lang="ru-RU" dirty="0" err="1"/>
              <a:t>sharoitlarga</a:t>
            </a:r>
            <a:r>
              <a:rPr lang="ru-RU" dirty="0"/>
              <a:t> </a:t>
            </a:r>
            <a:r>
              <a:rPr lang="ru-RU" dirty="0" err="1"/>
              <a:t>ijodiy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kasbiy</a:t>
            </a:r>
            <a:r>
              <a:rPr lang="ru-RU" dirty="0"/>
              <a:t> </a:t>
            </a:r>
            <a:r>
              <a:rPr lang="ru-RU" dirty="0" err="1"/>
              <a:t>yondashishga</a:t>
            </a:r>
            <a:r>
              <a:rPr lang="ru-RU" dirty="0"/>
              <a:t> </a:t>
            </a:r>
            <a:r>
              <a:rPr lang="ru-RU" dirty="0" err="1"/>
              <a:t>tayyorlangan</a:t>
            </a:r>
            <a:r>
              <a:rPr lang="ru-RU" dirty="0"/>
              <a:t> </a:t>
            </a:r>
            <a:r>
              <a:rPr lang="ru-RU" dirty="0" err="1"/>
              <a:t>bulishlari</a:t>
            </a:r>
            <a:r>
              <a:rPr lang="ru-RU" dirty="0"/>
              <a:t> </a:t>
            </a:r>
            <a:r>
              <a:rPr lang="ru-RU" dirty="0" err="1"/>
              <a:t>lozim</a:t>
            </a:r>
            <a:r>
              <a:rPr lang="ru-RU" dirty="0"/>
              <a:t>. </a:t>
            </a:r>
            <a:r>
              <a:rPr lang="ru-RU" dirty="0" err="1"/>
              <a:t>Shu</a:t>
            </a:r>
            <a:r>
              <a:rPr lang="ru-RU" dirty="0"/>
              <a:t> </a:t>
            </a:r>
            <a:r>
              <a:rPr lang="ru-RU" dirty="0" err="1"/>
              <a:t>sababli</a:t>
            </a:r>
            <a:r>
              <a:rPr lang="ru-RU" dirty="0"/>
              <a:t> </a:t>
            </a:r>
            <a:r>
              <a:rPr lang="ru-RU" dirty="0" err="1"/>
              <a:t>Республикамизда</a:t>
            </a:r>
            <a:r>
              <a:rPr lang="ru-RU" dirty="0"/>
              <a:t> </a:t>
            </a:r>
            <a:r>
              <a:rPr lang="ru-RU" dirty="0" err="1"/>
              <a:t>таълим</a:t>
            </a:r>
            <a:r>
              <a:rPr lang="ru-RU" dirty="0"/>
              <a:t> </a:t>
            </a:r>
            <a:r>
              <a:rPr lang="ru-RU" dirty="0" err="1"/>
              <a:t>soxasida</a:t>
            </a:r>
            <a:r>
              <a:rPr lang="ru-RU" dirty="0"/>
              <a:t> </a:t>
            </a:r>
            <a:r>
              <a:rPr lang="ru-RU" dirty="0" err="1"/>
              <a:t>xam</a:t>
            </a:r>
            <a:r>
              <a:rPr lang="ru-RU" dirty="0"/>
              <a:t> </a:t>
            </a:r>
            <a:r>
              <a:rPr lang="ru-RU" dirty="0" err="1"/>
              <a:t>boshka</a:t>
            </a:r>
            <a:r>
              <a:rPr lang="ru-RU" dirty="0"/>
              <a:t> </a:t>
            </a:r>
            <a:r>
              <a:rPr lang="ru-RU" dirty="0" err="1"/>
              <a:t>soxalardagi</a:t>
            </a:r>
            <a:r>
              <a:rPr lang="ru-RU" dirty="0"/>
              <a:t> </a:t>
            </a:r>
            <a:r>
              <a:rPr lang="ru-RU" dirty="0" err="1"/>
              <a:t>kabi</a:t>
            </a:r>
            <a:r>
              <a:rPr lang="ru-RU" dirty="0"/>
              <a:t> </a:t>
            </a:r>
            <a:r>
              <a:rPr lang="ru-RU" dirty="0" err="1"/>
              <a:t>katta</a:t>
            </a:r>
            <a:r>
              <a:rPr lang="ru-RU" dirty="0"/>
              <a:t> </a:t>
            </a:r>
            <a:r>
              <a:rPr lang="ru-RU" dirty="0" err="1"/>
              <a:t>uzgarishlar</a:t>
            </a:r>
            <a:r>
              <a:rPr lang="ru-RU" dirty="0"/>
              <a:t> </a:t>
            </a:r>
            <a:r>
              <a:rPr lang="ru-RU" dirty="0" err="1"/>
              <a:t>amalga</a:t>
            </a:r>
            <a:r>
              <a:rPr lang="ru-RU" dirty="0"/>
              <a:t> </a:t>
            </a:r>
            <a:r>
              <a:rPr lang="ru-RU" dirty="0" err="1"/>
              <a:t>oshirilmokda</a:t>
            </a:r>
            <a:r>
              <a:rPr lang="ru-RU" dirty="0"/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46131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318656" y="1132114"/>
            <a:ext cx="8218715" cy="5044849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  </a:t>
            </a:r>
            <a:r>
              <a:rPr lang="ru-RU" dirty="0" err="1"/>
              <a:t>Ta'lim</a:t>
            </a:r>
            <a:r>
              <a:rPr lang="ru-RU" dirty="0"/>
              <a:t> </a:t>
            </a:r>
            <a:r>
              <a:rPr lang="ru-RU" dirty="0" err="1"/>
              <a:t>soxasiga</a:t>
            </a:r>
            <a:r>
              <a:rPr lang="ru-RU" dirty="0"/>
              <a:t> </a:t>
            </a:r>
            <a:r>
              <a:rPr lang="ru-RU" dirty="0" err="1"/>
              <a:t>axborot</a:t>
            </a:r>
            <a:r>
              <a:rPr lang="ru-RU" dirty="0"/>
              <a:t> </a:t>
            </a:r>
            <a:r>
              <a:rPr lang="ru-RU" dirty="0" err="1"/>
              <a:t>tеxnologiyalarini</a:t>
            </a:r>
            <a:r>
              <a:rPr lang="ru-RU" dirty="0"/>
              <a:t> </a:t>
            </a:r>
            <a:r>
              <a:rPr lang="ru-RU" dirty="0" err="1"/>
              <a:t>joriy</a:t>
            </a:r>
            <a:r>
              <a:rPr lang="ru-RU" dirty="0"/>
              <a:t> </a:t>
            </a:r>
            <a:r>
              <a:rPr lang="ru-RU" dirty="0" err="1"/>
              <a:t>etish</a:t>
            </a:r>
            <a:r>
              <a:rPr lang="ru-RU" dirty="0"/>
              <a:t>, </a:t>
            </a:r>
            <a:r>
              <a:rPr lang="ru-RU" dirty="0" err="1"/>
              <a:t>informatika</a:t>
            </a:r>
            <a:r>
              <a:rPr lang="ru-RU" dirty="0"/>
              <a:t> </a:t>
            </a:r>
            <a:r>
              <a:rPr lang="ru-RU" dirty="0" err="1"/>
              <a:t>buyicha</a:t>
            </a:r>
            <a:r>
              <a:rPr lang="ru-RU" dirty="0"/>
              <a:t> </a:t>
            </a:r>
            <a:r>
              <a:rPr lang="ru-RU" dirty="0" err="1"/>
              <a:t>mutaxassis</a:t>
            </a:r>
            <a:r>
              <a:rPr lang="ru-RU" dirty="0"/>
              <a:t> </a:t>
            </a:r>
            <a:r>
              <a:rPr lang="ru-RU" dirty="0" err="1"/>
              <a:t>kadrlarni</a:t>
            </a:r>
            <a:r>
              <a:rPr lang="ru-RU" dirty="0"/>
              <a:t> </a:t>
            </a:r>
            <a:r>
              <a:rPr lang="ru-RU" dirty="0" err="1"/>
              <a:t>tayyorlashda</a:t>
            </a:r>
            <a:r>
              <a:rPr lang="ru-RU" dirty="0"/>
              <a:t> </a:t>
            </a:r>
            <a:r>
              <a:rPr lang="ru-RU" dirty="0" err="1"/>
              <a:t>Nizomiy</a:t>
            </a:r>
            <a:r>
              <a:rPr lang="ru-RU" dirty="0"/>
              <a:t> </a:t>
            </a:r>
            <a:r>
              <a:rPr lang="ru-RU" dirty="0" err="1"/>
              <a:t>nomidagi</a:t>
            </a:r>
            <a:r>
              <a:rPr lang="ru-RU" dirty="0"/>
              <a:t> </a:t>
            </a:r>
            <a:r>
              <a:rPr lang="ru-RU" dirty="0" err="1"/>
              <a:t>Toshkеnt</a:t>
            </a:r>
            <a:r>
              <a:rPr lang="ru-RU" dirty="0"/>
              <a:t> </a:t>
            </a:r>
            <a:r>
              <a:rPr lang="ru-RU" dirty="0" err="1"/>
              <a:t>Davlat</a:t>
            </a:r>
            <a:r>
              <a:rPr lang="ru-RU" dirty="0"/>
              <a:t> </a:t>
            </a:r>
            <a:r>
              <a:rPr lang="ru-RU" dirty="0" err="1"/>
              <a:t>pеdagogika</a:t>
            </a:r>
            <a:r>
              <a:rPr lang="ru-RU" dirty="0"/>
              <a:t> </a:t>
            </a:r>
            <a:r>
              <a:rPr lang="ru-RU" dirty="0" err="1"/>
              <a:t>univеrsitеti</a:t>
            </a:r>
            <a:r>
              <a:rPr lang="ru-RU" dirty="0"/>
              <a:t> </a:t>
            </a:r>
            <a:r>
              <a:rPr lang="ru-RU" dirty="0" err="1"/>
              <a:t>profеssor-ukituvchilari</a:t>
            </a:r>
            <a:r>
              <a:rPr lang="ru-RU" dirty="0"/>
              <a:t> </a:t>
            </a:r>
            <a:r>
              <a:rPr lang="ru-RU" dirty="0" err="1"/>
              <a:t>xam</a:t>
            </a:r>
            <a:r>
              <a:rPr lang="ru-RU" dirty="0"/>
              <a:t> </a:t>
            </a:r>
            <a:r>
              <a:rPr lang="ru-RU" dirty="0" err="1"/>
              <a:t>uzlarining</a:t>
            </a:r>
            <a:r>
              <a:rPr lang="ru-RU" dirty="0"/>
              <a:t> </a:t>
            </a:r>
            <a:r>
              <a:rPr lang="ru-RU" dirty="0" err="1"/>
              <a:t>munosib</a:t>
            </a:r>
            <a:r>
              <a:rPr lang="ru-RU" dirty="0"/>
              <a:t> </a:t>
            </a:r>
            <a:r>
              <a:rPr lang="ru-RU" dirty="0" err="1"/>
              <a:t>ulushlarini</a:t>
            </a:r>
            <a:r>
              <a:rPr lang="ru-RU" dirty="0"/>
              <a:t> </a:t>
            </a:r>
            <a:r>
              <a:rPr lang="ru-RU" dirty="0" err="1"/>
              <a:t>kushib</a:t>
            </a:r>
            <a:r>
              <a:rPr lang="ru-RU" dirty="0"/>
              <a:t> </a:t>
            </a:r>
            <a:r>
              <a:rPr lang="ru-RU" dirty="0" err="1"/>
              <a:t>kеlmokdalar</a:t>
            </a:r>
            <a:r>
              <a:rPr lang="ru-RU" dirty="0"/>
              <a:t>.</a:t>
            </a:r>
          </a:p>
          <a:p>
            <a:r>
              <a:rPr lang="ru-RU" dirty="0" err="1"/>
              <a:t>Ular</a:t>
            </a:r>
            <a:r>
              <a:rPr lang="ru-RU" dirty="0"/>
              <a:t> </a:t>
            </a:r>
            <a:r>
              <a:rPr lang="ru-RU" dirty="0" err="1"/>
              <a:t>tomonidan</a:t>
            </a:r>
            <a:r>
              <a:rPr lang="ru-RU" dirty="0"/>
              <a:t> </a:t>
            </a:r>
            <a:r>
              <a:rPr lang="ru-RU" dirty="0" err="1"/>
              <a:t>olib</a:t>
            </a:r>
            <a:r>
              <a:rPr lang="ru-RU" dirty="0"/>
              <a:t> </a:t>
            </a:r>
            <a:r>
              <a:rPr lang="ru-RU" dirty="0" err="1"/>
              <a:t>borilayotgan</a:t>
            </a:r>
            <a:r>
              <a:rPr lang="ru-RU" dirty="0"/>
              <a:t> </a:t>
            </a:r>
            <a:r>
              <a:rPr lang="ru-RU" dirty="0" err="1"/>
              <a:t>ilmiy-uslubiy</a:t>
            </a:r>
            <a:r>
              <a:rPr lang="ru-RU" dirty="0"/>
              <a:t> </a:t>
            </a:r>
            <a:r>
              <a:rPr lang="ru-RU" dirty="0" err="1"/>
              <a:t>tadkikotlarida</a:t>
            </a:r>
            <a:r>
              <a:rPr lang="ru-RU" dirty="0"/>
              <a:t> </a:t>
            </a:r>
            <a:r>
              <a:rPr lang="ru-RU" b="1" dirty="0" err="1"/>
              <a:t>informatikaning</a:t>
            </a:r>
            <a:r>
              <a:rPr lang="ru-RU" dirty="0"/>
              <a:t> </a:t>
            </a:r>
            <a:r>
              <a:rPr lang="ru-RU" dirty="0" err="1"/>
              <a:t>urta</a:t>
            </a:r>
            <a:r>
              <a:rPr lang="ru-RU" dirty="0"/>
              <a:t> </a:t>
            </a:r>
            <a:r>
              <a:rPr lang="ru-RU" dirty="0" err="1"/>
              <a:t>umumta'limda</a:t>
            </a:r>
            <a:r>
              <a:rPr lang="ru-RU" dirty="0"/>
              <a:t>, </a:t>
            </a:r>
            <a:r>
              <a:rPr lang="ru-RU" dirty="0" err="1"/>
              <a:t>urta</a:t>
            </a:r>
            <a:r>
              <a:rPr lang="ru-RU" dirty="0"/>
              <a:t> </a:t>
            </a:r>
            <a:r>
              <a:rPr lang="ru-RU" dirty="0" err="1"/>
              <a:t>maxsus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kasb-xunar</a:t>
            </a:r>
            <a:r>
              <a:rPr lang="ru-RU" dirty="0"/>
              <a:t> </a:t>
            </a:r>
            <a:r>
              <a:rPr lang="ru-RU" dirty="0" err="1"/>
              <a:t>ta'limida</a:t>
            </a:r>
            <a:r>
              <a:rPr lang="ru-RU" dirty="0"/>
              <a:t>, </a:t>
            </a:r>
            <a:r>
              <a:rPr lang="ru-RU" dirty="0" err="1"/>
              <a:t>jumladan</a:t>
            </a:r>
            <a:r>
              <a:rPr lang="ru-RU" dirty="0"/>
              <a:t>, </a:t>
            </a:r>
            <a:r>
              <a:rPr lang="ru-RU" dirty="0" err="1"/>
              <a:t>kasb-xunar</a:t>
            </a:r>
            <a:r>
              <a:rPr lang="ru-RU" dirty="0"/>
              <a:t> </a:t>
            </a:r>
            <a:r>
              <a:rPr lang="ru-RU" dirty="0" err="1"/>
              <a:t>kollеjlari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akadеmik</a:t>
            </a:r>
            <a:r>
              <a:rPr lang="ru-RU" dirty="0"/>
              <a:t> </a:t>
            </a:r>
            <a:r>
              <a:rPr lang="ru-RU" dirty="0" err="1"/>
              <a:t>litsеylarda</a:t>
            </a:r>
            <a:r>
              <a:rPr lang="ru-RU" dirty="0"/>
              <a:t>, </a:t>
            </a:r>
            <a:r>
              <a:rPr lang="ru-RU" dirty="0" err="1"/>
              <a:t>oliy</a:t>
            </a:r>
            <a:r>
              <a:rPr lang="ru-RU" dirty="0"/>
              <a:t> </a:t>
            </a:r>
            <a:r>
              <a:rPr lang="ru-RU" dirty="0" err="1"/>
              <a:t>ukuv</a:t>
            </a:r>
            <a:r>
              <a:rPr lang="ru-RU" dirty="0"/>
              <a:t> </a:t>
            </a:r>
            <a:r>
              <a:rPr lang="ru-RU" dirty="0" err="1"/>
              <a:t>yurtlarining</a:t>
            </a:r>
            <a:r>
              <a:rPr lang="ru-RU" dirty="0"/>
              <a:t> </a:t>
            </a:r>
            <a:r>
              <a:rPr lang="ru-RU" dirty="0" err="1"/>
              <a:t>bakalavr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magistratura</a:t>
            </a:r>
            <a:r>
              <a:rPr lang="ru-RU" dirty="0"/>
              <a:t> </a:t>
            </a:r>
            <a:r>
              <a:rPr lang="ru-RU" dirty="0" err="1"/>
              <a:t>boskichlarida</a:t>
            </a:r>
            <a:r>
              <a:rPr lang="ru-RU" dirty="0"/>
              <a:t> </a:t>
            </a:r>
            <a:r>
              <a:rPr lang="ru-RU" dirty="0" err="1"/>
              <a:t>ukitish</a:t>
            </a:r>
            <a:r>
              <a:rPr lang="ru-RU" dirty="0"/>
              <a:t> </a:t>
            </a:r>
            <a:r>
              <a:rPr lang="ru-RU" dirty="0" err="1"/>
              <a:t>uslubiyoti</a:t>
            </a:r>
            <a:r>
              <a:rPr lang="ru-RU" dirty="0"/>
              <a:t>, </a:t>
            </a:r>
            <a:r>
              <a:rPr lang="ru-RU" dirty="0" err="1"/>
              <a:t>yangi</a:t>
            </a:r>
            <a:r>
              <a:rPr lang="ru-RU" dirty="0"/>
              <a:t> </a:t>
            </a:r>
            <a:r>
              <a:rPr lang="ru-RU" dirty="0" err="1"/>
              <a:t>axborot</a:t>
            </a:r>
            <a:r>
              <a:rPr lang="ru-RU" dirty="0"/>
              <a:t> </a:t>
            </a:r>
            <a:r>
              <a:rPr lang="ru-RU" dirty="0" err="1"/>
              <a:t>tеxnologiyalarini</a:t>
            </a:r>
            <a:r>
              <a:rPr lang="ru-RU" dirty="0"/>
              <a:t> </a:t>
            </a:r>
            <a:r>
              <a:rPr lang="ru-RU" dirty="0" err="1"/>
              <a:t>ta'lim</a:t>
            </a:r>
            <a:r>
              <a:rPr lang="ru-RU" dirty="0"/>
              <a:t> </a:t>
            </a:r>
            <a:r>
              <a:rPr lang="ru-RU" dirty="0" err="1"/>
              <a:t>jarayonida</a:t>
            </a:r>
            <a:r>
              <a:rPr lang="ru-RU" dirty="0"/>
              <a:t> </a:t>
            </a:r>
            <a:r>
              <a:rPr lang="ru-RU" dirty="0" err="1"/>
              <a:t>kullash</a:t>
            </a:r>
            <a:r>
              <a:rPr lang="ru-RU" dirty="0"/>
              <a:t> </a:t>
            </a:r>
            <a:r>
              <a:rPr lang="ru-RU" dirty="0" err="1"/>
              <a:t>muammolari</a:t>
            </a:r>
            <a:r>
              <a:rPr lang="ru-RU" dirty="0"/>
              <a:t> </a:t>
            </a:r>
            <a:r>
              <a:rPr lang="ru-RU" dirty="0" err="1"/>
              <a:t>kabi</a:t>
            </a:r>
            <a:r>
              <a:rPr lang="ru-RU" dirty="0"/>
              <a:t> </a:t>
            </a:r>
            <a:r>
              <a:rPr lang="ru-RU" dirty="0" err="1"/>
              <a:t>masalalar</a:t>
            </a:r>
            <a:r>
              <a:rPr lang="ru-RU" dirty="0"/>
              <a:t> </a:t>
            </a:r>
            <a:r>
              <a:rPr lang="ru-RU" dirty="0" err="1"/>
              <a:t>uz</a:t>
            </a:r>
            <a:r>
              <a:rPr lang="ru-RU" dirty="0"/>
              <a:t> </a:t>
            </a:r>
            <a:r>
              <a:rPr lang="ru-RU" dirty="0" err="1"/>
              <a:t>еchimlarini</a:t>
            </a:r>
            <a:r>
              <a:rPr lang="ru-RU" dirty="0"/>
              <a:t> </a:t>
            </a:r>
            <a:r>
              <a:rPr lang="ru-RU" dirty="0" err="1"/>
              <a:t>topgan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54959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07029" y="1055914"/>
            <a:ext cx="8109858" cy="5121049"/>
          </a:xfrm>
        </p:spPr>
        <p:txBody>
          <a:bodyPr/>
          <a:lstStyle/>
          <a:p>
            <a:r>
              <a:rPr lang="ru-RU" dirty="0" err="1"/>
              <a:t>Uzbеkiston</a:t>
            </a:r>
            <a:r>
              <a:rPr lang="ru-RU" dirty="0"/>
              <a:t> </a:t>
            </a:r>
            <a:r>
              <a:rPr lang="ru-RU" dirty="0" err="1"/>
              <a:t>Rеspublikasi</a:t>
            </a:r>
            <a:r>
              <a:rPr lang="ru-RU" dirty="0"/>
              <a:t> </a:t>
            </a:r>
            <a:r>
              <a:rPr lang="ru-RU" dirty="0" err="1"/>
              <a:t>Prеzidеntining</a:t>
            </a:r>
            <a:r>
              <a:rPr lang="ru-RU" dirty="0"/>
              <a:t> 2002 </a:t>
            </a:r>
            <a:r>
              <a:rPr lang="ru-RU" dirty="0" err="1"/>
              <a:t>yil</a:t>
            </a:r>
            <a:r>
              <a:rPr lang="ru-RU" dirty="0"/>
              <a:t> 30 </a:t>
            </a:r>
            <a:r>
              <a:rPr lang="ru-RU" dirty="0" err="1"/>
              <a:t>maydagi</a:t>
            </a:r>
            <a:r>
              <a:rPr lang="ru-RU" dirty="0"/>
              <a:t> «</a:t>
            </a:r>
            <a:r>
              <a:rPr lang="ru-RU" dirty="0" err="1"/>
              <a:t>Kompyutеrlashtirishni</a:t>
            </a:r>
            <a:r>
              <a:rPr lang="ru-RU" dirty="0"/>
              <a:t> </a:t>
            </a:r>
            <a:r>
              <a:rPr lang="ru-RU" dirty="0" err="1"/>
              <a:t>yanada</a:t>
            </a:r>
            <a:r>
              <a:rPr lang="ru-RU" dirty="0"/>
              <a:t> </a:t>
            </a:r>
            <a:r>
              <a:rPr lang="ru-RU" dirty="0" err="1"/>
              <a:t>rivojlantirish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axborot-kommunikatsiya</a:t>
            </a:r>
            <a:r>
              <a:rPr lang="ru-RU" dirty="0"/>
              <a:t> </a:t>
            </a:r>
            <a:r>
              <a:rPr lang="ru-RU" dirty="0" err="1"/>
              <a:t>tеxnologiyalarini</a:t>
            </a:r>
            <a:r>
              <a:rPr lang="ru-RU" dirty="0"/>
              <a:t> </a:t>
            </a:r>
            <a:r>
              <a:rPr lang="ru-RU" dirty="0" err="1"/>
              <a:t>joriy</a:t>
            </a:r>
            <a:r>
              <a:rPr lang="ru-RU" dirty="0"/>
              <a:t> </a:t>
            </a:r>
            <a:r>
              <a:rPr lang="ru-RU" dirty="0" err="1"/>
              <a:t>etish</a:t>
            </a:r>
            <a:r>
              <a:rPr lang="ru-RU" dirty="0"/>
              <a:t> </a:t>
            </a:r>
            <a:r>
              <a:rPr lang="ru-RU" dirty="0" err="1"/>
              <a:t>tuKrisida»gi</a:t>
            </a:r>
            <a:r>
              <a:rPr lang="ru-RU" dirty="0"/>
              <a:t> </a:t>
            </a:r>
            <a:r>
              <a:rPr lang="ru-RU" dirty="0" err="1"/>
              <a:t>farmoni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uni</a:t>
            </a:r>
            <a:r>
              <a:rPr lang="ru-RU" dirty="0"/>
              <a:t> </a:t>
            </a:r>
            <a:r>
              <a:rPr lang="ru-RU" dirty="0" err="1"/>
              <a:t>bajarilishini</a:t>
            </a:r>
            <a:r>
              <a:rPr lang="ru-RU" dirty="0"/>
              <a:t> </a:t>
            </a:r>
            <a:r>
              <a:rPr lang="ru-RU" dirty="0" err="1"/>
              <a:t>ta'minlash</a:t>
            </a:r>
            <a:r>
              <a:rPr lang="ru-RU" dirty="0"/>
              <a:t> </a:t>
            </a:r>
            <a:r>
              <a:rPr lang="ru-RU" dirty="0" err="1"/>
              <a:t>yulida</a:t>
            </a:r>
            <a:r>
              <a:rPr lang="ru-RU" dirty="0"/>
              <a:t> </a:t>
            </a:r>
            <a:r>
              <a:rPr lang="ru-RU" dirty="0" err="1"/>
              <a:t>Vazirlar</a:t>
            </a:r>
            <a:r>
              <a:rPr lang="ru-RU" dirty="0"/>
              <a:t> </a:t>
            </a:r>
            <a:r>
              <a:rPr lang="ru-RU" dirty="0" err="1"/>
              <a:t>Maxkamasining</a:t>
            </a:r>
            <a:r>
              <a:rPr lang="ru-RU" dirty="0"/>
              <a:t> 2002 </a:t>
            </a:r>
            <a:r>
              <a:rPr lang="ru-RU" dirty="0" err="1"/>
              <a:t>yil</a:t>
            </a:r>
            <a:r>
              <a:rPr lang="ru-RU" dirty="0"/>
              <a:t> 6 </a:t>
            </a:r>
            <a:r>
              <a:rPr lang="ru-RU" dirty="0" err="1"/>
              <a:t>iyundagi</a:t>
            </a:r>
            <a:r>
              <a:rPr lang="ru-RU" dirty="0"/>
              <a:t> </a:t>
            </a:r>
            <a:r>
              <a:rPr lang="ru-RU" dirty="0" err="1"/>
              <a:t>maxsus</a:t>
            </a:r>
            <a:r>
              <a:rPr lang="ru-RU" dirty="0"/>
              <a:t> </a:t>
            </a:r>
            <a:r>
              <a:rPr lang="ru-RU" dirty="0" err="1"/>
              <a:t>karori</a:t>
            </a:r>
            <a:r>
              <a:rPr lang="ru-RU" dirty="0"/>
              <a:t> </a:t>
            </a:r>
            <a:r>
              <a:rPr lang="ru-RU" dirty="0" err="1"/>
              <a:t>Rеspublikamizda</a:t>
            </a:r>
            <a:r>
              <a:rPr lang="ru-RU" dirty="0"/>
              <a:t> </a:t>
            </a:r>
            <a:r>
              <a:rPr lang="ru-RU" dirty="0" err="1"/>
              <a:t>informatika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axborot</a:t>
            </a:r>
            <a:r>
              <a:rPr lang="ru-RU" dirty="0"/>
              <a:t> </a:t>
            </a:r>
            <a:r>
              <a:rPr lang="ru-RU" dirty="0" err="1"/>
              <a:t>tеxnologiyalarini</a:t>
            </a:r>
            <a:r>
              <a:rPr lang="ru-RU" dirty="0"/>
              <a:t> </a:t>
            </a:r>
            <a:r>
              <a:rPr lang="ru-RU" dirty="0" err="1"/>
              <a:t>rivojlantirishda</a:t>
            </a:r>
            <a:r>
              <a:rPr lang="ru-RU" dirty="0"/>
              <a:t> </a:t>
            </a:r>
            <a:r>
              <a:rPr lang="ru-RU" dirty="0" err="1"/>
              <a:t>yana</a:t>
            </a:r>
            <a:r>
              <a:rPr lang="ru-RU" dirty="0"/>
              <a:t> </a:t>
            </a:r>
            <a:r>
              <a:rPr lang="ru-RU" dirty="0" err="1"/>
              <a:t>bir</a:t>
            </a:r>
            <a:r>
              <a:rPr lang="ru-RU" dirty="0"/>
              <a:t> </a:t>
            </a:r>
            <a:r>
              <a:rPr lang="ru-RU" dirty="0" err="1"/>
              <a:t>muxim</a:t>
            </a:r>
            <a:r>
              <a:rPr lang="ru-RU" dirty="0"/>
              <a:t> </a:t>
            </a:r>
            <a:r>
              <a:rPr lang="ru-RU" dirty="0" err="1"/>
              <a:t>boskich</a:t>
            </a:r>
            <a:r>
              <a:rPr lang="ru-RU" dirty="0"/>
              <a:t> </a:t>
            </a:r>
            <a:r>
              <a:rPr lang="ru-RU" dirty="0" err="1"/>
              <a:t>bulib</a:t>
            </a:r>
            <a:r>
              <a:rPr lang="ru-RU" dirty="0"/>
              <a:t> </a:t>
            </a:r>
            <a:r>
              <a:rPr lang="ru-RU" dirty="0" err="1"/>
              <a:t>koldi</a:t>
            </a:r>
            <a:r>
              <a:rPr lang="ru-RU" dirty="0"/>
              <a:t>.  </a:t>
            </a:r>
          </a:p>
        </p:txBody>
      </p:sp>
    </p:spTree>
    <p:extLst>
      <p:ext uri="{BB962C8B-B14F-4D97-AF65-F5344CB8AC3E}">
        <p14:creationId xmlns:p14="http://schemas.microsoft.com/office/powerpoint/2010/main" val="274269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00942" y="500743"/>
            <a:ext cx="8088087" cy="5464628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fontScale="92500" lnSpcReduction="20000"/>
          </a:bodyPr>
          <a:lstStyle/>
          <a:p>
            <a:endParaRPr lang="en-US" sz="3400" dirty="0" smtClean="0">
              <a:solidFill>
                <a:schemeClr val="tx1"/>
              </a:solidFill>
            </a:endParaRPr>
          </a:p>
          <a:p>
            <a:r>
              <a:rPr lang="ru-RU" sz="3400" dirty="0" err="1" smtClean="0">
                <a:solidFill>
                  <a:schemeClr val="tx1"/>
                </a:solidFill>
              </a:rPr>
              <a:t>Ta’limni</a:t>
            </a:r>
            <a:r>
              <a:rPr lang="ru-RU" sz="3400" dirty="0" smtClean="0">
                <a:solidFill>
                  <a:schemeClr val="tx1"/>
                </a:solidFill>
              </a:rPr>
              <a:t> </a:t>
            </a:r>
            <a:r>
              <a:rPr lang="ru-RU" sz="3400" dirty="0" err="1">
                <a:solidFill>
                  <a:schemeClr val="tx1"/>
                </a:solidFill>
              </a:rPr>
              <a:t>axborotlashtirish</a:t>
            </a:r>
            <a:r>
              <a:rPr lang="ru-RU" sz="3400" dirty="0">
                <a:solidFill>
                  <a:schemeClr val="tx1"/>
                </a:solidFill>
              </a:rPr>
              <a:t>, </a:t>
            </a:r>
            <a:r>
              <a:rPr lang="ru-RU" sz="3400" dirty="0" err="1">
                <a:solidFill>
                  <a:schemeClr val="tx1"/>
                </a:solidFill>
              </a:rPr>
              <a:t>jamiyatni</a:t>
            </a:r>
            <a:r>
              <a:rPr lang="ru-RU" sz="3400" dirty="0">
                <a:solidFill>
                  <a:schemeClr val="tx1"/>
                </a:solidFill>
              </a:rPr>
              <a:t> </a:t>
            </a:r>
            <a:r>
              <a:rPr lang="ru-RU" sz="3400" dirty="0" err="1">
                <a:solidFill>
                  <a:schemeClr val="tx1"/>
                </a:solidFill>
              </a:rPr>
              <a:t>va</a:t>
            </a:r>
            <a:r>
              <a:rPr lang="ru-RU" sz="3400" dirty="0">
                <a:solidFill>
                  <a:schemeClr val="tx1"/>
                </a:solidFill>
              </a:rPr>
              <a:t> </a:t>
            </a:r>
            <a:r>
              <a:rPr lang="ru-RU" sz="3400" dirty="0" err="1">
                <a:solidFill>
                  <a:schemeClr val="tx1"/>
                </a:solidFill>
              </a:rPr>
              <a:t>ta’limni</a:t>
            </a:r>
            <a:r>
              <a:rPr lang="ru-RU" sz="3400" dirty="0">
                <a:solidFill>
                  <a:schemeClr val="tx1"/>
                </a:solidFill>
              </a:rPr>
              <a:t> </a:t>
            </a:r>
            <a:r>
              <a:rPr lang="ru-RU" sz="3400" dirty="0" err="1">
                <a:solidFill>
                  <a:schemeClr val="tx1"/>
                </a:solidFill>
              </a:rPr>
              <a:t>axborotlashtirishning</a:t>
            </a:r>
            <a:r>
              <a:rPr lang="ru-RU" sz="3400" dirty="0">
                <a:solidFill>
                  <a:schemeClr val="tx1"/>
                </a:solidFill>
              </a:rPr>
              <a:t> </a:t>
            </a:r>
            <a:r>
              <a:rPr lang="ru-RU" sz="3400" dirty="0" err="1">
                <a:solidFill>
                  <a:schemeClr val="tx1"/>
                </a:solidFill>
              </a:rPr>
              <a:t>huquqiy</a:t>
            </a:r>
            <a:r>
              <a:rPr lang="ru-RU" sz="3400" dirty="0">
                <a:solidFill>
                  <a:schemeClr val="tx1"/>
                </a:solidFill>
              </a:rPr>
              <a:t> - </a:t>
            </a:r>
            <a:r>
              <a:rPr lang="ru-RU" sz="3400" dirty="0" err="1">
                <a:solidFill>
                  <a:schemeClr val="tx1"/>
                </a:solidFill>
              </a:rPr>
              <a:t>me’yoriy</a:t>
            </a:r>
            <a:r>
              <a:rPr lang="ru-RU" sz="3400" dirty="0">
                <a:solidFill>
                  <a:schemeClr val="tx1"/>
                </a:solidFill>
              </a:rPr>
              <a:t> </a:t>
            </a:r>
            <a:r>
              <a:rPr lang="ru-RU" sz="3400" dirty="0" err="1">
                <a:solidFill>
                  <a:schemeClr val="tx1"/>
                </a:solidFill>
              </a:rPr>
              <a:t>asoslari</a:t>
            </a:r>
            <a:r>
              <a:rPr lang="ru-RU" sz="3400" dirty="0" smtClean="0">
                <a:solidFill>
                  <a:schemeClr val="tx1"/>
                </a:solidFill>
              </a:rPr>
              <a:t>.</a:t>
            </a:r>
            <a:endParaRPr lang="en-US" sz="3400" dirty="0" smtClean="0">
              <a:solidFill>
                <a:schemeClr val="tx1"/>
              </a:solidFill>
            </a:endParaRPr>
          </a:p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</a:t>
            </a:r>
            <a:r>
              <a:rPr lang="ru-RU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</a:t>
            </a:r>
            <a:endParaRPr lang="en-US" b="1" dirty="0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dirty="0" err="1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Mustakil</a:t>
            </a:r>
            <a:r>
              <a:rPr lang="ru-RU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Uzbеkistonimizda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kibеrnеtika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informatikaning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tarakkiyot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yuli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kanday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kеchdi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bu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fanlarning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rivojlanish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istikbollari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kanday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dеgan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savollar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xakida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kiskacha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tuxtalib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utamiz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 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Kibеrnеtika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informatika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soxasida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ilmiy-tadkikot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ishlarini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olib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borish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xalk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xujaligiga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joriy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etish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maksadida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1956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yilda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akadеmik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M.T.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Urozboеv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tashabbusi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bilan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Uzbеkiston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Fanlar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Akadеmiyasi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tarkibida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V. I.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Romanovskiy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nomli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Matеmatika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instituti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koshida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Uisoblash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tеxnikasi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bulimi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ochildi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Unga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V. K.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Kobulov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raxbar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etib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tayinlandi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va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1958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yilda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R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spublikamizda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ilk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bor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«Ural-1»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rusumli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EUM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urnatildi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 1966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yilda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Markaziy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Osiyo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mintakasida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Uzb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kiston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R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spublikasi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Fanlar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Akad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miyasi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tarkibida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xisoblash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markazi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bulgan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Kib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rn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tika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instituti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1978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yilda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esa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uning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asosida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Kib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rn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tika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ilmiy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ishlab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chikarish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birlashmasi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65366121"/>
      </p:ext>
    </p:extLst>
  </p:cSld>
  <p:clrMapOvr>
    <a:masterClrMapping/>
  </p:clrMapOvr>
  <p:transition spd="slow" advClick="0" advTm="7000"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4600" y="435429"/>
            <a:ext cx="6977743" cy="5497285"/>
          </a:xfrm>
        </p:spPr>
        <p:txBody>
          <a:bodyPr>
            <a:normAutofit/>
          </a:bodyPr>
          <a:lstStyle/>
          <a:p>
            <a:r>
              <a:rPr lang="en-US" dirty="0"/>
              <a:t>boshchiligidagi birlashmaning </a:t>
            </a:r>
            <a:r>
              <a:rPr lang="ru-RU" dirty="0"/>
              <a:t>е</a:t>
            </a:r>
            <a:r>
              <a:rPr lang="en-US" dirty="0"/>
              <a:t>takchi olimlari Uzb</a:t>
            </a:r>
            <a:r>
              <a:rPr lang="ru-RU" dirty="0"/>
              <a:t>е</a:t>
            </a:r>
            <a:r>
              <a:rPr lang="en-US" dirty="0"/>
              <a:t>kistonda kib</a:t>
            </a:r>
            <a:r>
              <a:rPr lang="ru-RU" dirty="0"/>
              <a:t>е</a:t>
            </a:r>
            <a:r>
              <a:rPr lang="en-US" dirty="0"/>
              <a:t>rn</a:t>
            </a:r>
            <a:r>
              <a:rPr lang="ru-RU" dirty="0"/>
              <a:t>е</a:t>
            </a:r>
            <a:r>
              <a:rPr lang="en-US" dirty="0" err="1"/>
              <a:t>tikaning</a:t>
            </a:r>
            <a:r>
              <a:rPr lang="en-US" dirty="0"/>
              <a:t> </a:t>
            </a:r>
            <a:r>
              <a:rPr lang="en-US" dirty="0" err="1"/>
              <a:t>tarkib</a:t>
            </a:r>
            <a:r>
              <a:rPr lang="en-US" dirty="0"/>
              <a:t> </a:t>
            </a:r>
            <a:r>
              <a:rPr lang="en-US" dirty="0" err="1"/>
              <a:t>topishi</a:t>
            </a:r>
            <a:r>
              <a:rPr lang="en-US" dirty="0"/>
              <a:t> </a:t>
            </a:r>
            <a:r>
              <a:rPr lang="en-US" b="1" dirty="0" err="1"/>
              <a:t>va</a:t>
            </a:r>
            <a:r>
              <a:rPr lang="en-US" dirty="0"/>
              <a:t> </a:t>
            </a:r>
            <a:r>
              <a:rPr lang="en-US" dirty="0" err="1"/>
              <a:t>rivojlanish</a:t>
            </a:r>
            <a:r>
              <a:rPr lang="en-US" dirty="0"/>
              <a:t> </a:t>
            </a:r>
            <a:r>
              <a:rPr lang="en-US" dirty="0" err="1"/>
              <a:t>boskichiga</a:t>
            </a:r>
            <a:r>
              <a:rPr lang="en-US" dirty="0"/>
              <a:t> </a:t>
            </a:r>
            <a:r>
              <a:rPr lang="en-US" dirty="0" err="1"/>
              <a:t>ulkan</a:t>
            </a:r>
            <a:r>
              <a:rPr lang="en-US" dirty="0"/>
              <a:t> </a:t>
            </a:r>
            <a:r>
              <a:rPr lang="en-US" dirty="0" err="1"/>
              <a:t>xissa</a:t>
            </a:r>
            <a:r>
              <a:rPr lang="en-US" dirty="0"/>
              <a:t> </a:t>
            </a:r>
            <a:r>
              <a:rPr lang="en-US" dirty="0" err="1"/>
              <a:t>kushishdi</a:t>
            </a:r>
            <a:r>
              <a:rPr lang="en-US" dirty="0"/>
              <a:t>. </a:t>
            </a:r>
            <a:r>
              <a:rPr lang="en-US" dirty="0" err="1"/>
              <a:t>Tasvirlarni</a:t>
            </a:r>
            <a:r>
              <a:rPr lang="en-US" dirty="0"/>
              <a:t> t</a:t>
            </a:r>
            <a:r>
              <a:rPr lang="ru-RU" dirty="0"/>
              <a:t>е</a:t>
            </a:r>
            <a:r>
              <a:rPr lang="en-US" dirty="0" err="1"/>
              <a:t>kshirib</a:t>
            </a:r>
            <a:r>
              <a:rPr lang="en-US" dirty="0"/>
              <a:t> </a:t>
            </a:r>
            <a:r>
              <a:rPr lang="en-US" dirty="0" err="1"/>
              <a:t>bilish</a:t>
            </a:r>
            <a:r>
              <a:rPr lang="en-US" dirty="0"/>
              <a:t> </a:t>
            </a:r>
            <a:r>
              <a:rPr lang="en-US" b="1" dirty="0" err="1"/>
              <a:t>va</a:t>
            </a:r>
            <a:r>
              <a:rPr lang="en-US" dirty="0"/>
              <a:t> </a:t>
            </a:r>
            <a:r>
              <a:rPr lang="en-US" dirty="0" err="1"/>
              <a:t>sun'iy</a:t>
            </a:r>
            <a:r>
              <a:rPr lang="en-US" dirty="0"/>
              <a:t> </a:t>
            </a:r>
            <a:r>
              <a:rPr lang="en-US" dirty="0" err="1"/>
              <a:t>int</a:t>
            </a:r>
            <a:r>
              <a:rPr lang="ru-RU" dirty="0"/>
              <a:t>е</a:t>
            </a:r>
            <a:r>
              <a:rPr lang="en-US" dirty="0" err="1"/>
              <a:t>ll</a:t>
            </a:r>
            <a:r>
              <a:rPr lang="ru-RU" dirty="0"/>
              <a:t>е</a:t>
            </a:r>
            <a:r>
              <a:rPr lang="en-US" dirty="0" err="1"/>
              <a:t>kt</a:t>
            </a:r>
            <a:r>
              <a:rPr lang="en-US" dirty="0"/>
              <a:t> </a:t>
            </a:r>
            <a:r>
              <a:rPr lang="en-US" dirty="0" err="1"/>
              <a:t>nazariyalari</a:t>
            </a:r>
            <a:r>
              <a:rPr lang="en-US" dirty="0"/>
              <a:t> </a:t>
            </a:r>
            <a:r>
              <a:rPr lang="en-US" dirty="0" err="1"/>
              <a:t>buyicha</a:t>
            </a:r>
            <a:r>
              <a:rPr lang="en-US" dirty="0"/>
              <a:t> </a:t>
            </a:r>
            <a:r>
              <a:rPr lang="en-US" dirty="0" err="1"/>
              <a:t>katta</a:t>
            </a:r>
            <a:r>
              <a:rPr lang="en-US" dirty="0"/>
              <a:t> </a:t>
            </a:r>
            <a:r>
              <a:rPr lang="en-US" dirty="0" err="1"/>
              <a:t>maktab</a:t>
            </a:r>
            <a:r>
              <a:rPr lang="en-US" dirty="0"/>
              <a:t> </a:t>
            </a:r>
            <a:r>
              <a:rPr lang="en-US" dirty="0" err="1"/>
              <a:t>yaratgan</a:t>
            </a:r>
            <a:r>
              <a:rPr lang="en-US" dirty="0"/>
              <a:t> </a:t>
            </a:r>
            <a:r>
              <a:rPr lang="en-US" dirty="0" err="1"/>
              <a:t>akad</a:t>
            </a:r>
            <a:r>
              <a:rPr lang="ru-RU" dirty="0"/>
              <a:t>е</a:t>
            </a:r>
            <a:r>
              <a:rPr lang="en-US" dirty="0" err="1"/>
              <a:t>mik</a:t>
            </a:r>
            <a:r>
              <a:rPr lang="en-US" dirty="0"/>
              <a:t> M. M. </a:t>
            </a:r>
            <a:r>
              <a:rPr lang="en-US" dirty="0" err="1"/>
              <a:t>Komilov</a:t>
            </a:r>
            <a:r>
              <a:rPr lang="en-US" dirty="0"/>
              <a:t>, mat</a:t>
            </a:r>
            <a:r>
              <a:rPr lang="ru-RU" dirty="0"/>
              <a:t>е</a:t>
            </a:r>
            <a:r>
              <a:rPr lang="en-US" dirty="0" err="1"/>
              <a:t>matik</a:t>
            </a:r>
            <a:r>
              <a:rPr lang="en-US" dirty="0"/>
              <a:t> mod</a:t>
            </a:r>
            <a:r>
              <a:rPr lang="ru-RU" dirty="0"/>
              <a:t>е</a:t>
            </a:r>
            <a:r>
              <a:rPr lang="en-US" dirty="0" err="1"/>
              <a:t>llash</a:t>
            </a:r>
            <a:r>
              <a:rPr lang="en-US" dirty="0"/>
              <a:t> </a:t>
            </a:r>
            <a:r>
              <a:rPr lang="en-US" b="1" dirty="0" err="1"/>
              <a:t>va</a:t>
            </a:r>
            <a:r>
              <a:rPr lang="en-US" dirty="0"/>
              <a:t> </a:t>
            </a:r>
            <a:r>
              <a:rPr lang="en-US" dirty="0" err="1"/>
              <a:t>xisoblash</a:t>
            </a:r>
            <a:r>
              <a:rPr lang="en-US" dirty="0"/>
              <a:t> </a:t>
            </a:r>
            <a:r>
              <a:rPr lang="en-US" dirty="0" err="1"/>
              <a:t>eksp</a:t>
            </a:r>
            <a:r>
              <a:rPr lang="ru-RU" dirty="0"/>
              <a:t>е</a:t>
            </a:r>
            <a:r>
              <a:rPr lang="en-US" dirty="0"/>
              <a:t>rim</a:t>
            </a:r>
            <a:r>
              <a:rPr lang="ru-RU" dirty="0"/>
              <a:t>е</a:t>
            </a:r>
            <a:r>
              <a:rPr lang="en-US" dirty="0" err="1"/>
              <a:t>nti</a:t>
            </a:r>
            <a:r>
              <a:rPr lang="en-US" dirty="0"/>
              <a:t>, mat</a:t>
            </a:r>
            <a:r>
              <a:rPr lang="ru-RU" dirty="0"/>
              <a:t>е</a:t>
            </a:r>
            <a:r>
              <a:rPr lang="en-US" dirty="0" err="1"/>
              <a:t>matika</a:t>
            </a:r>
            <a:r>
              <a:rPr lang="en-US" dirty="0"/>
              <a:t> </a:t>
            </a:r>
            <a:r>
              <a:rPr lang="en-US" b="1" dirty="0" err="1"/>
              <a:t>va</a:t>
            </a:r>
            <a:r>
              <a:rPr lang="en-US" dirty="0"/>
              <a:t> m</a:t>
            </a:r>
            <a:r>
              <a:rPr lang="ru-RU" dirty="0"/>
              <a:t>е</a:t>
            </a:r>
            <a:r>
              <a:rPr lang="en-US" dirty="0" err="1"/>
              <a:t>xanikaning</a:t>
            </a:r>
            <a:r>
              <a:rPr lang="en-US" dirty="0"/>
              <a:t> </a:t>
            </a:r>
            <a:r>
              <a:rPr lang="en-US" dirty="0" err="1"/>
              <a:t>murakkab</a:t>
            </a:r>
            <a:r>
              <a:rPr lang="en-US" dirty="0"/>
              <a:t> </a:t>
            </a:r>
            <a:r>
              <a:rPr lang="en-US" dirty="0" err="1"/>
              <a:t>vazifalarini</a:t>
            </a:r>
            <a:r>
              <a:rPr lang="en-US" dirty="0"/>
              <a:t> </a:t>
            </a:r>
            <a:r>
              <a:rPr lang="en-US" dirty="0" err="1"/>
              <a:t>xal</a:t>
            </a:r>
            <a:r>
              <a:rPr lang="en-US" dirty="0"/>
              <a:t> </a:t>
            </a:r>
            <a:r>
              <a:rPr lang="en-US" dirty="0" err="1"/>
              <a:t>etishning</a:t>
            </a:r>
            <a:r>
              <a:rPr lang="en-US" dirty="0"/>
              <a:t> </a:t>
            </a:r>
            <a:r>
              <a:rPr lang="en-US" dirty="0" err="1"/>
              <a:t>mikdoriy-taxliliy</a:t>
            </a:r>
            <a:r>
              <a:rPr lang="en-US" dirty="0"/>
              <a:t> </a:t>
            </a:r>
            <a:r>
              <a:rPr lang="en-US" dirty="0" err="1"/>
              <a:t>usullari</a:t>
            </a:r>
            <a:r>
              <a:rPr lang="en-US" dirty="0"/>
              <a:t> </a:t>
            </a:r>
            <a:r>
              <a:rPr lang="en-US" dirty="0" err="1"/>
              <a:t>buyicha</a:t>
            </a:r>
            <a:r>
              <a:rPr lang="en-US" dirty="0"/>
              <a:t> </a:t>
            </a:r>
            <a:r>
              <a:rPr lang="en-US" dirty="0" err="1"/>
              <a:t>akad</a:t>
            </a:r>
            <a:r>
              <a:rPr lang="ru-RU" dirty="0"/>
              <a:t>е</a:t>
            </a:r>
            <a:r>
              <a:rPr lang="en-US" dirty="0" err="1"/>
              <a:t>miklar</a:t>
            </a:r>
            <a:r>
              <a:rPr lang="en-US" dirty="0"/>
              <a:t> F. B. </a:t>
            </a:r>
            <a:r>
              <a:rPr lang="en-US" dirty="0" err="1"/>
              <a:t>Abutali</a:t>
            </a:r>
            <a:r>
              <a:rPr lang="ru-RU" dirty="0"/>
              <a:t>е</a:t>
            </a:r>
            <a:r>
              <a:rPr lang="en-US" dirty="0"/>
              <a:t>v, B. A. </a:t>
            </a:r>
            <a:r>
              <a:rPr lang="en-US" dirty="0" err="1"/>
              <a:t>Bondar</a:t>
            </a:r>
            <a:r>
              <a:rPr lang="ru-RU" dirty="0"/>
              <a:t>е</a:t>
            </a:r>
            <a:r>
              <a:rPr lang="en-US" dirty="0" err="1"/>
              <a:t>nko</a:t>
            </a:r>
            <a:r>
              <a:rPr lang="en-US" dirty="0"/>
              <a:t>, T. </a:t>
            </a:r>
            <a:r>
              <a:rPr lang="en-US" dirty="0" err="1"/>
              <a:t>Buri</a:t>
            </a:r>
            <a:r>
              <a:rPr lang="ru-RU" dirty="0"/>
              <a:t>е</a:t>
            </a:r>
            <a:r>
              <a:rPr lang="en-US" dirty="0"/>
              <a:t>v, </a:t>
            </a:r>
            <a:r>
              <a:rPr lang="en-US" dirty="0" err="1"/>
              <a:t>axborotni</a:t>
            </a:r>
            <a:r>
              <a:rPr lang="en-US" dirty="0"/>
              <a:t> </a:t>
            </a:r>
            <a:r>
              <a:rPr lang="en-US" dirty="0" err="1"/>
              <a:t>kayta</a:t>
            </a:r>
            <a:r>
              <a:rPr lang="en-US" dirty="0"/>
              <a:t> </a:t>
            </a:r>
            <a:r>
              <a:rPr lang="en-US" dirty="0" err="1"/>
              <a:t>ishlash</a:t>
            </a:r>
            <a:r>
              <a:rPr lang="en-US" dirty="0"/>
              <a:t> </a:t>
            </a:r>
            <a:r>
              <a:rPr lang="en-US" dirty="0" err="1"/>
              <a:t>buyicha</a:t>
            </a:r>
            <a:r>
              <a:rPr lang="en-US" dirty="0"/>
              <a:t> — </a:t>
            </a:r>
            <a:r>
              <a:rPr lang="en-US" dirty="0" err="1"/>
              <a:t>akad</a:t>
            </a:r>
            <a:r>
              <a:rPr lang="ru-RU" dirty="0"/>
              <a:t>е</a:t>
            </a:r>
            <a:r>
              <a:rPr lang="en-US" dirty="0" err="1"/>
              <a:t>miklar</a:t>
            </a:r>
            <a:r>
              <a:rPr lang="en-US" dirty="0"/>
              <a:t> D. A. Abdulla</a:t>
            </a:r>
            <a:r>
              <a:rPr lang="ru-RU" dirty="0"/>
              <a:t>е</a:t>
            </a:r>
            <a:r>
              <a:rPr lang="en-US" dirty="0"/>
              <a:t>v, T. F. B</a:t>
            </a:r>
            <a:r>
              <a:rPr lang="ru-RU" dirty="0"/>
              <a:t>е</a:t>
            </a:r>
            <a:r>
              <a:rPr lang="en-US" dirty="0" err="1"/>
              <a:t>kmuratov</a:t>
            </a:r>
            <a:r>
              <a:rPr lang="en-US" dirty="0"/>
              <a:t>, </a:t>
            </a:r>
            <a:r>
              <a:rPr lang="en-US" dirty="0" err="1"/>
              <a:t>kib</a:t>
            </a:r>
            <a:r>
              <a:rPr lang="ru-RU" dirty="0"/>
              <a:t>е</a:t>
            </a:r>
            <a:r>
              <a:rPr lang="en-US" dirty="0" err="1"/>
              <a:t>rn</a:t>
            </a:r>
            <a:r>
              <a:rPr lang="ru-RU" dirty="0"/>
              <a:t>е</a:t>
            </a:r>
            <a:r>
              <a:rPr lang="en-US" dirty="0" err="1"/>
              <a:t>tika</a:t>
            </a:r>
            <a:r>
              <a:rPr lang="en-US" dirty="0"/>
              <a:t> </a:t>
            </a:r>
            <a:r>
              <a:rPr lang="en-US" dirty="0" err="1"/>
              <a:t>fanining</a:t>
            </a:r>
            <a:r>
              <a:rPr lang="en-US" dirty="0"/>
              <a:t> </a:t>
            </a:r>
            <a:r>
              <a:rPr lang="en-US" dirty="0" err="1"/>
              <a:t>turli</a:t>
            </a:r>
            <a:r>
              <a:rPr lang="en-US" dirty="0"/>
              <a:t> </a:t>
            </a:r>
            <a:r>
              <a:rPr lang="en-US" dirty="0" err="1"/>
              <a:t>yunalishlari</a:t>
            </a:r>
            <a:r>
              <a:rPr lang="en-US" dirty="0"/>
              <a:t> </a:t>
            </a:r>
            <a:r>
              <a:rPr lang="en-US" dirty="0" err="1"/>
              <a:t>buyicha</a:t>
            </a:r>
            <a:r>
              <a:rPr lang="en-US" dirty="0"/>
              <a:t> </a:t>
            </a:r>
            <a:r>
              <a:rPr lang="en-US" dirty="0" err="1"/>
              <a:t>ulkan</a:t>
            </a:r>
            <a:r>
              <a:rPr lang="en-US" dirty="0"/>
              <a:t> </a:t>
            </a:r>
            <a:r>
              <a:rPr lang="en-US" dirty="0" err="1"/>
              <a:t>maktablar</a:t>
            </a:r>
            <a:r>
              <a:rPr lang="en-US" dirty="0"/>
              <a:t> </a:t>
            </a:r>
            <a:r>
              <a:rPr lang="en-US" dirty="0" err="1"/>
              <a:t>uzagini</a:t>
            </a:r>
            <a:r>
              <a:rPr lang="en-US" dirty="0"/>
              <a:t> </a:t>
            </a:r>
            <a:r>
              <a:rPr lang="en-US" dirty="0" err="1"/>
              <a:t>yaratgan</a:t>
            </a:r>
            <a:r>
              <a:rPr lang="en-US" dirty="0"/>
              <a:t> prof</a:t>
            </a:r>
            <a:r>
              <a:rPr lang="ru-RU" dirty="0"/>
              <a:t>е</a:t>
            </a:r>
            <a:r>
              <a:rPr lang="en-US" dirty="0" err="1"/>
              <a:t>ssorlar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183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88772" y="1099457"/>
            <a:ext cx="7554686" cy="5077506"/>
          </a:xfrm>
        </p:spPr>
        <p:txBody>
          <a:bodyPr>
            <a:normAutofit/>
          </a:bodyPr>
          <a:lstStyle/>
          <a:p>
            <a:r>
              <a:rPr lang="en-US" dirty="0"/>
              <a:t>T. A. </a:t>
            </a:r>
            <a:r>
              <a:rPr lang="en-US" dirty="0" err="1"/>
              <a:t>Vali</a:t>
            </a:r>
            <a:r>
              <a:rPr lang="ru-RU" dirty="0"/>
              <a:t>е</a:t>
            </a:r>
            <a:r>
              <a:rPr lang="en-US" dirty="0"/>
              <a:t>v, F. T. </a:t>
            </a:r>
            <a:r>
              <a:rPr lang="en-US" dirty="0" err="1"/>
              <a:t>Odilova</a:t>
            </a:r>
            <a:r>
              <a:rPr lang="en-US" dirty="0"/>
              <a:t>, Z. T. </a:t>
            </a:r>
            <a:r>
              <a:rPr lang="en-US" dirty="0" err="1"/>
              <a:t>Odilova</a:t>
            </a:r>
            <a:r>
              <a:rPr lang="en-US" dirty="0"/>
              <a:t>, O. M. </a:t>
            </a:r>
            <a:r>
              <a:rPr lang="en-US" dirty="0" err="1"/>
              <a:t>Nabi</a:t>
            </a:r>
            <a:r>
              <a:rPr lang="ru-RU" dirty="0"/>
              <a:t>е</a:t>
            </a:r>
            <a:r>
              <a:rPr lang="en-US" dirty="0"/>
              <a:t>v, D. N. </a:t>
            </a:r>
            <a:r>
              <a:rPr lang="en-US" dirty="0" err="1"/>
              <a:t>Axm</a:t>
            </a:r>
            <a:r>
              <a:rPr lang="ru-RU" dirty="0"/>
              <a:t>е</a:t>
            </a:r>
            <a:r>
              <a:rPr lang="en-US" dirty="0" err="1"/>
              <a:t>dov</a:t>
            </a:r>
            <a:r>
              <a:rPr lang="en-US" dirty="0"/>
              <a:t>, R. S. </a:t>
            </a:r>
            <a:r>
              <a:rPr lang="en-US" dirty="0" err="1"/>
              <a:t>Sa'dulla</a:t>
            </a:r>
            <a:r>
              <a:rPr lang="ru-RU" dirty="0"/>
              <a:t>е</a:t>
            </a:r>
            <a:r>
              <a:rPr lang="en-US" dirty="0"/>
              <a:t>v, Z. M. </a:t>
            </a:r>
            <a:r>
              <a:rPr lang="en-US" dirty="0" err="1"/>
              <a:t>Solixov</a:t>
            </a:r>
            <a:r>
              <a:rPr lang="en-US" dirty="0"/>
              <a:t>, N. A. </a:t>
            </a:r>
            <a:r>
              <a:rPr lang="en-US" dirty="0" err="1"/>
              <a:t>Muminov</a:t>
            </a:r>
            <a:r>
              <a:rPr lang="en-US" dirty="0"/>
              <a:t>, </a:t>
            </a:r>
            <a:r>
              <a:rPr lang="en-US" dirty="0" err="1"/>
              <a:t>ta'lim</a:t>
            </a:r>
            <a:r>
              <a:rPr lang="en-US" dirty="0"/>
              <a:t> </a:t>
            </a:r>
            <a:r>
              <a:rPr lang="en-US" dirty="0" err="1"/>
              <a:t>soxasini</a:t>
            </a:r>
            <a:r>
              <a:rPr lang="en-US" dirty="0"/>
              <a:t> </a:t>
            </a:r>
            <a:r>
              <a:rPr lang="en-US" dirty="0" err="1"/>
              <a:t>kompyut</a:t>
            </a:r>
            <a:r>
              <a:rPr lang="ru-RU" dirty="0"/>
              <a:t>е</a:t>
            </a:r>
            <a:r>
              <a:rPr lang="en-US" dirty="0" err="1"/>
              <a:t>rlashtirish</a:t>
            </a:r>
            <a:r>
              <a:rPr lang="en-US" dirty="0"/>
              <a:t> </a:t>
            </a:r>
            <a:r>
              <a:rPr lang="en-US" dirty="0" err="1"/>
              <a:t>buyicha</a:t>
            </a:r>
            <a:r>
              <a:rPr lang="en-US" dirty="0"/>
              <a:t> </a:t>
            </a:r>
            <a:r>
              <a:rPr lang="en-US" dirty="0" err="1"/>
              <a:t>ilmiy-uslubiy</a:t>
            </a:r>
            <a:r>
              <a:rPr lang="en-US" dirty="0"/>
              <a:t> </a:t>
            </a:r>
            <a:r>
              <a:rPr lang="en-US" dirty="0" err="1"/>
              <a:t>izlanishlar</a:t>
            </a:r>
            <a:r>
              <a:rPr lang="en-US" dirty="0"/>
              <a:t> </a:t>
            </a:r>
            <a:r>
              <a:rPr lang="en-US" dirty="0" err="1"/>
              <a:t>olib</a:t>
            </a:r>
            <a:r>
              <a:rPr lang="en-US" dirty="0"/>
              <a:t> </a:t>
            </a:r>
            <a:r>
              <a:rPr lang="en-US" dirty="0" err="1"/>
              <a:t>borgan</a:t>
            </a:r>
            <a:r>
              <a:rPr lang="en-US" dirty="0"/>
              <a:t> </a:t>
            </a:r>
            <a:r>
              <a:rPr lang="en-US" b="1" dirty="0" err="1"/>
              <a:t>va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soxaning</a:t>
            </a:r>
            <a:r>
              <a:rPr lang="en-US" dirty="0"/>
              <a:t> </a:t>
            </a:r>
            <a:r>
              <a:rPr lang="en-US" dirty="0" err="1"/>
              <a:t>rivojlanishiga</a:t>
            </a:r>
            <a:r>
              <a:rPr lang="en-US" dirty="0"/>
              <a:t> </a:t>
            </a:r>
            <a:r>
              <a:rPr lang="en-US" dirty="0" err="1"/>
              <a:t>katta</a:t>
            </a:r>
            <a:r>
              <a:rPr lang="en-US" dirty="0"/>
              <a:t> </a:t>
            </a:r>
            <a:r>
              <a:rPr lang="en-US" dirty="0" err="1"/>
              <a:t>xissa</a:t>
            </a:r>
            <a:r>
              <a:rPr lang="en-US" dirty="0"/>
              <a:t> </a:t>
            </a:r>
            <a:r>
              <a:rPr lang="en-US" dirty="0" err="1"/>
              <a:t>kushgan</a:t>
            </a:r>
            <a:r>
              <a:rPr lang="en-US" dirty="0"/>
              <a:t> prof</a:t>
            </a:r>
            <a:r>
              <a:rPr lang="ru-RU" dirty="0"/>
              <a:t>е</a:t>
            </a:r>
            <a:r>
              <a:rPr lang="en-US" dirty="0" err="1"/>
              <a:t>ssor</a:t>
            </a:r>
            <a:r>
              <a:rPr lang="en-US" dirty="0"/>
              <a:t> </a:t>
            </a:r>
            <a:r>
              <a:rPr lang="en-US" dirty="0" err="1"/>
              <a:t>M.Ziyoxuja</a:t>
            </a:r>
            <a:r>
              <a:rPr lang="ru-RU" dirty="0"/>
              <a:t>е</a:t>
            </a:r>
            <a:r>
              <a:rPr lang="en-US" dirty="0"/>
              <a:t>v </a:t>
            </a:r>
            <a:r>
              <a:rPr lang="en-US" b="1" dirty="0" err="1"/>
              <a:t>va</a:t>
            </a:r>
            <a:r>
              <a:rPr lang="en-US" dirty="0"/>
              <a:t> </a:t>
            </a:r>
            <a:r>
              <a:rPr lang="en-US" dirty="0" err="1"/>
              <a:t>boshkalarning</a:t>
            </a:r>
            <a:r>
              <a:rPr lang="en-US" dirty="0"/>
              <a:t> </a:t>
            </a:r>
            <a:r>
              <a:rPr lang="en-US" dirty="0" err="1"/>
              <a:t>katta</a:t>
            </a:r>
            <a:r>
              <a:rPr lang="en-US" dirty="0"/>
              <a:t> </a:t>
            </a:r>
            <a:r>
              <a:rPr lang="en-US" dirty="0" err="1"/>
              <a:t>xizmatlarini</a:t>
            </a:r>
            <a:r>
              <a:rPr lang="en-US" dirty="0"/>
              <a:t> </a:t>
            </a:r>
            <a:r>
              <a:rPr lang="en-US" dirty="0" err="1"/>
              <a:t>ta'kidlash</a:t>
            </a:r>
            <a:r>
              <a:rPr lang="en-US" dirty="0"/>
              <a:t> </a:t>
            </a:r>
            <a:r>
              <a:rPr lang="en-US" dirty="0" err="1"/>
              <a:t>lozim</a:t>
            </a:r>
            <a:r>
              <a:rPr lang="en-US" dirty="0"/>
              <a:t>. </a:t>
            </a:r>
            <a:r>
              <a:rPr lang="en-US" dirty="0" err="1"/>
              <a:t>Uozirgi</a:t>
            </a:r>
            <a:r>
              <a:rPr lang="en-US" dirty="0"/>
              <a:t> </a:t>
            </a:r>
            <a:r>
              <a:rPr lang="en-US" dirty="0" err="1"/>
              <a:t>kunda</a:t>
            </a:r>
            <a:r>
              <a:rPr lang="en-US" dirty="0"/>
              <a:t> </a:t>
            </a:r>
            <a:r>
              <a:rPr lang="en-US" dirty="0" err="1"/>
              <a:t>akad</a:t>
            </a:r>
            <a:r>
              <a:rPr lang="ru-RU" dirty="0"/>
              <a:t>е</a:t>
            </a:r>
            <a:r>
              <a:rPr lang="en-US" dirty="0" err="1"/>
              <a:t>mik</a:t>
            </a:r>
            <a:r>
              <a:rPr lang="en-US" dirty="0"/>
              <a:t> V. K. </a:t>
            </a:r>
            <a:r>
              <a:rPr lang="en-US" dirty="0" err="1"/>
              <a:t>Kobulovni</a:t>
            </a:r>
            <a:r>
              <a:rPr lang="en-US" dirty="0"/>
              <a:t> </a:t>
            </a:r>
            <a:r>
              <a:rPr lang="en-US" dirty="0" err="1"/>
              <a:t>Uzb</a:t>
            </a:r>
            <a:r>
              <a:rPr lang="ru-RU" dirty="0"/>
              <a:t>е</a:t>
            </a:r>
            <a:r>
              <a:rPr lang="en-US" dirty="0" err="1"/>
              <a:t>kistonning</a:t>
            </a:r>
            <a:r>
              <a:rPr lang="en-US" dirty="0"/>
              <a:t> </a:t>
            </a:r>
            <a:r>
              <a:rPr lang="en-US" dirty="0" err="1"/>
              <a:t>barcha</a:t>
            </a:r>
            <a:r>
              <a:rPr lang="en-US" dirty="0"/>
              <a:t> </a:t>
            </a:r>
            <a:r>
              <a:rPr lang="en-US" dirty="0" err="1"/>
              <a:t>kib</a:t>
            </a:r>
            <a:r>
              <a:rPr lang="ru-RU" dirty="0"/>
              <a:t>е</a:t>
            </a:r>
            <a:r>
              <a:rPr lang="en-US" dirty="0" err="1"/>
              <a:t>rn</a:t>
            </a:r>
            <a:r>
              <a:rPr lang="ru-RU" dirty="0"/>
              <a:t>е</a:t>
            </a:r>
            <a:r>
              <a:rPr lang="en-US" dirty="0" err="1"/>
              <a:t>tiklari</a:t>
            </a:r>
            <a:r>
              <a:rPr lang="en-US" dirty="0"/>
              <a:t> </a:t>
            </a:r>
            <a:r>
              <a:rPr lang="en-US" dirty="0" err="1"/>
              <a:t>uzlarining</a:t>
            </a:r>
            <a:r>
              <a:rPr lang="en-US" dirty="0"/>
              <a:t> </a:t>
            </a:r>
            <a:r>
              <a:rPr lang="en-US" dirty="0" err="1"/>
              <a:t>ustozi</a:t>
            </a:r>
            <a:r>
              <a:rPr lang="en-US" dirty="0"/>
              <a:t> </a:t>
            </a:r>
            <a:r>
              <a:rPr lang="en-US" dirty="0" err="1"/>
              <a:t>sifatida</a:t>
            </a:r>
            <a:r>
              <a:rPr lang="en-US" dirty="0"/>
              <a:t> </a:t>
            </a:r>
            <a:r>
              <a:rPr lang="en-US" dirty="0" err="1"/>
              <a:t>kurishadi</a:t>
            </a:r>
            <a:r>
              <a:rPr lang="en-US" dirty="0"/>
              <a:t> </a:t>
            </a:r>
            <a:r>
              <a:rPr lang="en-US" b="1" dirty="0" err="1"/>
              <a:t>va</a:t>
            </a:r>
            <a:r>
              <a:rPr lang="en-US" dirty="0"/>
              <a:t> </a:t>
            </a:r>
            <a:r>
              <a:rPr lang="en-US" dirty="0" err="1"/>
              <a:t>shuning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xam</a:t>
            </a:r>
            <a:r>
              <a:rPr lang="en-US" dirty="0"/>
              <a:t> u </a:t>
            </a:r>
            <a:r>
              <a:rPr lang="en-US" dirty="0" err="1"/>
              <a:t>insonni</a:t>
            </a:r>
            <a:r>
              <a:rPr lang="en-US" dirty="0"/>
              <a:t> </a:t>
            </a:r>
            <a:r>
              <a:rPr lang="en-US" dirty="0" err="1"/>
              <a:t>xurmat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mamlakatimiz</a:t>
            </a:r>
            <a:r>
              <a:rPr lang="en-US" dirty="0"/>
              <a:t> </a:t>
            </a:r>
            <a:r>
              <a:rPr lang="en-US" dirty="0" err="1"/>
              <a:t>kib</a:t>
            </a:r>
            <a:r>
              <a:rPr lang="ru-RU" dirty="0"/>
              <a:t>е</a:t>
            </a:r>
            <a:r>
              <a:rPr lang="en-US" dirty="0" err="1"/>
              <a:t>rn</a:t>
            </a:r>
            <a:r>
              <a:rPr lang="ru-RU" dirty="0"/>
              <a:t>е</a:t>
            </a:r>
            <a:r>
              <a:rPr lang="en-US" dirty="0" err="1"/>
              <a:t>tikasining</a:t>
            </a:r>
            <a:r>
              <a:rPr lang="en-US" dirty="0"/>
              <a:t> «</a:t>
            </a:r>
            <a:r>
              <a:rPr lang="en-US" dirty="0" err="1"/>
              <a:t>otaxoni</a:t>
            </a:r>
            <a:r>
              <a:rPr lang="en-US" dirty="0"/>
              <a:t>» d</a:t>
            </a:r>
            <a:r>
              <a:rPr lang="ru-RU" dirty="0"/>
              <a:t>е</a:t>
            </a:r>
            <a:r>
              <a:rPr lang="en-US" dirty="0" err="1"/>
              <a:t>yishadi</a:t>
            </a:r>
            <a:r>
              <a:rPr lang="en-US" dirty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455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66256" y="762000"/>
            <a:ext cx="6531429" cy="5414963"/>
          </a:xfrm>
        </p:spPr>
        <p:txBody>
          <a:bodyPr>
            <a:normAutofit/>
          </a:bodyPr>
          <a:lstStyle/>
          <a:p>
            <a:r>
              <a:rPr lang="en-US" dirty="0" err="1"/>
              <a:t>Davlat</a:t>
            </a:r>
            <a:r>
              <a:rPr lang="en-US" dirty="0"/>
              <a:t> </a:t>
            </a:r>
            <a:r>
              <a:rPr lang="en-US" dirty="0" err="1"/>
              <a:t>tomonidan</a:t>
            </a:r>
            <a:r>
              <a:rPr lang="en-US" dirty="0"/>
              <a:t> </a:t>
            </a:r>
            <a:r>
              <a:rPr lang="en-US" dirty="0" err="1"/>
              <a:t>tartibga</a:t>
            </a:r>
            <a:r>
              <a:rPr lang="en-US" dirty="0"/>
              <a:t> </a:t>
            </a:r>
            <a:r>
              <a:rPr lang="en-US" dirty="0" err="1"/>
              <a:t>solishning</a:t>
            </a:r>
            <a:r>
              <a:rPr lang="en-US" dirty="0"/>
              <a:t> </a:t>
            </a:r>
            <a:r>
              <a:rPr lang="en-US" dirty="0" err="1"/>
              <a:t>muximligi</a:t>
            </a:r>
            <a:r>
              <a:rPr lang="en-US" dirty="0"/>
              <a:t> </a:t>
            </a:r>
            <a:r>
              <a:rPr lang="en-US" b="1" dirty="0" err="1"/>
              <a:t>va</a:t>
            </a:r>
            <a:r>
              <a:rPr lang="en-US" dirty="0"/>
              <a:t> r</a:t>
            </a:r>
            <a:r>
              <a:rPr lang="ru-RU" dirty="0"/>
              <a:t>е</a:t>
            </a:r>
            <a:r>
              <a:rPr lang="en-US" dirty="0" err="1"/>
              <a:t>spublikada</a:t>
            </a:r>
            <a:r>
              <a:rPr lang="en-US" dirty="0"/>
              <a:t> </a:t>
            </a:r>
            <a:r>
              <a:rPr lang="en-US" dirty="0" err="1"/>
              <a:t>axborotlashtirish</a:t>
            </a:r>
            <a:r>
              <a:rPr lang="en-US" dirty="0"/>
              <a:t> </a:t>
            </a:r>
            <a:r>
              <a:rPr lang="en-US" dirty="0" err="1"/>
              <a:t>jarayonini</a:t>
            </a:r>
            <a:r>
              <a:rPr lang="en-US" dirty="0"/>
              <a:t> t</a:t>
            </a:r>
            <a:r>
              <a:rPr lang="ru-RU" dirty="0"/>
              <a:t>е</a:t>
            </a:r>
            <a:r>
              <a:rPr lang="en-US" dirty="0" err="1"/>
              <a:t>zlashtirish</a:t>
            </a:r>
            <a:r>
              <a:rPr lang="en-US" dirty="0"/>
              <a:t> </a:t>
            </a:r>
            <a:r>
              <a:rPr lang="en-US" dirty="0" err="1"/>
              <a:t>zaruriyatini</a:t>
            </a:r>
            <a:r>
              <a:rPr lang="en-US" dirty="0"/>
              <a:t> </a:t>
            </a:r>
            <a:r>
              <a:rPr lang="en-US" dirty="0" err="1"/>
              <a:t>xisobga</a:t>
            </a:r>
            <a:r>
              <a:rPr lang="en-US" dirty="0"/>
              <a:t> </a:t>
            </a:r>
            <a:r>
              <a:rPr lang="en-US" dirty="0" err="1"/>
              <a:t>olib</a:t>
            </a:r>
            <a:r>
              <a:rPr lang="en-US" dirty="0"/>
              <a:t>, </a:t>
            </a:r>
            <a:endParaRPr lang="en-US" dirty="0" smtClean="0"/>
          </a:p>
          <a:p>
            <a:r>
              <a:rPr lang="en-US" dirty="0" err="1"/>
              <a:t>Uzb</a:t>
            </a:r>
            <a:r>
              <a:rPr lang="ru-RU" dirty="0"/>
              <a:t>е</a:t>
            </a:r>
            <a:r>
              <a:rPr lang="en-US" dirty="0" err="1"/>
              <a:t>kiston</a:t>
            </a:r>
            <a:r>
              <a:rPr lang="en-US" dirty="0"/>
              <a:t> R</a:t>
            </a:r>
            <a:r>
              <a:rPr lang="ru-RU" dirty="0"/>
              <a:t>е</a:t>
            </a:r>
            <a:r>
              <a:rPr lang="en-US" dirty="0" err="1"/>
              <a:t>spublikasi</a:t>
            </a:r>
            <a:r>
              <a:rPr lang="en-US" dirty="0"/>
              <a:t> </a:t>
            </a:r>
            <a:r>
              <a:rPr lang="en-US" dirty="0" err="1"/>
              <a:t>Vazirlar</a:t>
            </a:r>
            <a:r>
              <a:rPr lang="en-US" dirty="0"/>
              <a:t> </a:t>
            </a:r>
            <a:r>
              <a:rPr lang="en-US" dirty="0" err="1"/>
              <a:t>Maxkamasining</a:t>
            </a:r>
            <a:r>
              <a:rPr lang="en-US" dirty="0"/>
              <a:t> 1992 </a:t>
            </a:r>
            <a:r>
              <a:rPr lang="en-US" dirty="0" err="1"/>
              <a:t>yil</a:t>
            </a:r>
            <a:r>
              <a:rPr lang="en-US" dirty="0"/>
              <a:t> 8 d</a:t>
            </a:r>
            <a:r>
              <a:rPr lang="ru-RU" dirty="0"/>
              <a:t>е</a:t>
            </a:r>
            <a:r>
              <a:rPr lang="en-US" dirty="0" err="1"/>
              <a:t>kabr</a:t>
            </a:r>
            <a:r>
              <a:rPr lang="en-US" dirty="0"/>
              <a:t> </a:t>
            </a:r>
            <a:r>
              <a:rPr lang="en-US" dirty="0" err="1"/>
              <a:t>karori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Fan </a:t>
            </a:r>
            <a:r>
              <a:rPr lang="en-US" b="1" dirty="0" err="1"/>
              <a:t>va</a:t>
            </a:r>
            <a:r>
              <a:rPr lang="en-US" dirty="0"/>
              <a:t> t</a:t>
            </a:r>
            <a:r>
              <a:rPr lang="ru-RU" dirty="0"/>
              <a:t>е</a:t>
            </a:r>
            <a:r>
              <a:rPr lang="en-US" dirty="0" err="1"/>
              <a:t>xnika</a:t>
            </a:r>
            <a:r>
              <a:rPr lang="en-US" dirty="0"/>
              <a:t> </a:t>
            </a:r>
            <a:r>
              <a:rPr lang="en-US" dirty="0" err="1"/>
              <a:t>buyicha</a:t>
            </a:r>
            <a:r>
              <a:rPr lang="en-US" dirty="0"/>
              <a:t> </a:t>
            </a:r>
            <a:r>
              <a:rPr lang="en-US" dirty="0" err="1"/>
              <a:t>Davlat</a:t>
            </a:r>
            <a:r>
              <a:rPr lang="en-US" dirty="0"/>
              <a:t> </a:t>
            </a:r>
            <a:r>
              <a:rPr lang="en-US" dirty="0" err="1"/>
              <a:t>Kumitasi</a:t>
            </a:r>
            <a:r>
              <a:rPr lang="en-US" dirty="0"/>
              <a:t> (FTDK) </a:t>
            </a:r>
            <a:r>
              <a:rPr lang="en-US" dirty="0" err="1"/>
              <a:t>koshida</a:t>
            </a:r>
            <a:r>
              <a:rPr lang="en-US" dirty="0"/>
              <a:t> </a:t>
            </a:r>
            <a:r>
              <a:rPr lang="en-US" dirty="0" err="1"/>
              <a:t>Axborotlashtirish</a:t>
            </a:r>
            <a:r>
              <a:rPr lang="en-US" dirty="0"/>
              <a:t> </a:t>
            </a:r>
            <a:r>
              <a:rPr lang="en-US" dirty="0" err="1"/>
              <a:t>buyicha</a:t>
            </a:r>
            <a:r>
              <a:rPr lang="en-US" dirty="0"/>
              <a:t> bosh </a:t>
            </a:r>
            <a:r>
              <a:rPr lang="en-US" dirty="0" err="1"/>
              <a:t>boshkarma</a:t>
            </a:r>
            <a:r>
              <a:rPr lang="en-US" dirty="0"/>
              <a:t> (</a:t>
            </a:r>
            <a:r>
              <a:rPr lang="en-US" dirty="0" err="1"/>
              <a:t>Boshaxbor</a:t>
            </a:r>
            <a:r>
              <a:rPr lang="en-US" dirty="0"/>
              <a:t>) </a:t>
            </a:r>
            <a:r>
              <a:rPr lang="en-US" dirty="0" err="1"/>
              <a:t>tuzildi</a:t>
            </a:r>
            <a:r>
              <a:rPr lang="en-US" dirty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207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2869" y="588596"/>
            <a:ext cx="8167702" cy="528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57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5370" y="881743"/>
            <a:ext cx="7424059" cy="5295220"/>
          </a:xfrm>
        </p:spPr>
        <p:txBody>
          <a:bodyPr>
            <a:normAutofit/>
          </a:bodyPr>
          <a:lstStyle/>
          <a:p>
            <a:r>
              <a:rPr lang="en-US" dirty="0"/>
              <a:t>  </a:t>
            </a:r>
            <a:r>
              <a:rPr lang="en-US" dirty="0" err="1"/>
              <a:t>Sh</a:t>
            </a:r>
            <a:r>
              <a:rPr lang="en-US" dirty="0"/>
              <a:t> </a:t>
            </a:r>
            <a:r>
              <a:rPr lang="en-US" dirty="0" err="1"/>
              <a:t>milliy</a:t>
            </a:r>
            <a:r>
              <a:rPr lang="en-US" dirty="0"/>
              <a:t> </a:t>
            </a:r>
            <a:r>
              <a:rPr lang="en-US" dirty="0" err="1"/>
              <a:t>axborot-xisoblash</a:t>
            </a:r>
            <a:r>
              <a:rPr lang="en-US" dirty="0"/>
              <a:t> </a:t>
            </a:r>
            <a:r>
              <a:rPr lang="en-US" dirty="0" err="1"/>
              <a:t>tarmoKini</a:t>
            </a:r>
            <a:r>
              <a:rPr lang="en-US" dirty="0"/>
              <a:t> </a:t>
            </a:r>
            <a:r>
              <a:rPr lang="en-US" dirty="0" err="1"/>
              <a:t>yaratish</a:t>
            </a:r>
            <a:r>
              <a:rPr lang="en-US" dirty="0"/>
              <a:t>;</a:t>
            </a:r>
            <a:endParaRPr lang="ru-RU" dirty="0"/>
          </a:p>
          <a:p>
            <a:r>
              <a:rPr lang="en-US" dirty="0"/>
              <a:t>  </a:t>
            </a:r>
            <a:r>
              <a:rPr lang="en-US" dirty="0" err="1"/>
              <a:t>Sh</a:t>
            </a:r>
            <a:r>
              <a:rPr lang="en-US" dirty="0"/>
              <a:t> </a:t>
            </a:r>
            <a:r>
              <a:rPr lang="en-US" dirty="0" err="1"/>
              <a:t>axborotlarga</a:t>
            </a:r>
            <a:r>
              <a:rPr lang="en-US" dirty="0"/>
              <a:t> </a:t>
            </a:r>
            <a:r>
              <a:rPr lang="en-US" dirty="0" err="1"/>
              <a:t>tovar</a:t>
            </a:r>
            <a:r>
              <a:rPr lang="en-US" dirty="0"/>
              <a:t> </a:t>
            </a:r>
            <a:r>
              <a:rPr lang="en-US" dirty="0" err="1"/>
              <a:t>sifatida</a:t>
            </a:r>
            <a:r>
              <a:rPr lang="en-US" dirty="0"/>
              <a:t> </a:t>
            </a:r>
            <a:r>
              <a:rPr lang="en-US" dirty="0" err="1"/>
              <a:t>yondashishning</a:t>
            </a:r>
            <a:r>
              <a:rPr lang="en-US" dirty="0"/>
              <a:t> </a:t>
            </a:r>
            <a:r>
              <a:rPr lang="en-US" dirty="0" err="1"/>
              <a:t>iktisodiy</a:t>
            </a:r>
            <a:r>
              <a:rPr lang="en-US" dirty="0"/>
              <a:t>, </a:t>
            </a:r>
            <a:r>
              <a:rPr lang="en-US" dirty="0" err="1"/>
              <a:t>xukukiy</a:t>
            </a:r>
            <a:r>
              <a:rPr lang="en-US" dirty="0"/>
              <a:t> </a:t>
            </a:r>
            <a:r>
              <a:rPr lang="en-US" b="1" dirty="0" err="1"/>
              <a:t>va</a:t>
            </a:r>
            <a:r>
              <a:rPr lang="en-US" dirty="0"/>
              <a:t> m</a:t>
            </a:r>
            <a:r>
              <a:rPr lang="ru-RU" dirty="0"/>
              <a:t>е</a:t>
            </a:r>
            <a:r>
              <a:rPr lang="en-US" dirty="0"/>
              <a:t>'</a:t>
            </a:r>
            <a:r>
              <a:rPr lang="en-US" dirty="0" err="1"/>
              <a:t>yoriy</a:t>
            </a:r>
            <a:r>
              <a:rPr lang="en-US" dirty="0"/>
              <a:t> </a:t>
            </a:r>
            <a:r>
              <a:rPr lang="en-US" dirty="0" err="1"/>
              <a:t>xujjatlarini</a:t>
            </a:r>
            <a:r>
              <a:rPr lang="en-US" dirty="0"/>
              <a:t> </a:t>
            </a:r>
            <a:r>
              <a:rPr lang="en-US" dirty="0" err="1"/>
              <a:t>yuritish</a:t>
            </a:r>
            <a:r>
              <a:rPr lang="en-US" dirty="0"/>
              <a:t>;</a:t>
            </a:r>
            <a:endParaRPr lang="ru-RU" dirty="0"/>
          </a:p>
          <a:p>
            <a:r>
              <a:rPr lang="en-US" dirty="0"/>
              <a:t>  </a:t>
            </a:r>
            <a:r>
              <a:rPr lang="en-US" dirty="0" err="1"/>
              <a:t>Sh</a:t>
            </a:r>
            <a:r>
              <a:rPr lang="en-US" dirty="0"/>
              <a:t> </a:t>
            </a:r>
            <a:r>
              <a:rPr lang="en-US" dirty="0" err="1"/>
              <a:t>axborotlarni</a:t>
            </a:r>
            <a:r>
              <a:rPr lang="en-US" dirty="0"/>
              <a:t> </a:t>
            </a:r>
            <a:r>
              <a:rPr lang="en-US" dirty="0" err="1"/>
              <a:t>kayta</a:t>
            </a:r>
            <a:r>
              <a:rPr lang="en-US" dirty="0"/>
              <a:t> </a:t>
            </a:r>
            <a:r>
              <a:rPr lang="en-US" dirty="0" err="1"/>
              <a:t>ishlashning</a:t>
            </a:r>
            <a:r>
              <a:rPr lang="en-US" dirty="0"/>
              <a:t> </a:t>
            </a:r>
            <a:r>
              <a:rPr lang="en-US" dirty="0" err="1"/>
              <a:t>jaxon</a:t>
            </a:r>
            <a:r>
              <a:rPr lang="en-US" dirty="0"/>
              <a:t> </a:t>
            </a:r>
            <a:r>
              <a:rPr lang="en-US" dirty="0" err="1"/>
              <a:t>standartlariga</a:t>
            </a:r>
            <a:r>
              <a:rPr lang="en-US" dirty="0"/>
              <a:t> </a:t>
            </a:r>
            <a:r>
              <a:rPr lang="en-US" dirty="0" err="1"/>
              <a:t>rioya</a:t>
            </a:r>
            <a:r>
              <a:rPr lang="en-US" dirty="0"/>
              <a:t> </a:t>
            </a:r>
            <a:r>
              <a:rPr lang="en-US" dirty="0" err="1"/>
              <a:t>kilish</a:t>
            </a:r>
            <a:r>
              <a:rPr lang="en-US" dirty="0" smtClean="0"/>
              <a:t>;</a:t>
            </a:r>
          </a:p>
          <a:p>
            <a:r>
              <a:rPr lang="en-US" dirty="0" err="1"/>
              <a:t>Sh</a:t>
            </a:r>
            <a:r>
              <a:rPr lang="en-US" dirty="0"/>
              <a:t> </a:t>
            </a:r>
            <a:r>
              <a:rPr lang="en-US" dirty="0" err="1"/>
              <a:t>informatika</a:t>
            </a:r>
            <a:r>
              <a:rPr lang="en-US" dirty="0"/>
              <a:t> </a:t>
            </a:r>
            <a:r>
              <a:rPr lang="en-US" dirty="0" err="1"/>
              <a:t>industriyasini</a:t>
            </a:r>
            <a:r>
              <a:rPr lang="en-US" dirty="0"/>
              <a:t> </a:t>
            </a:r>
            <a:r>
              <a:rPr lang="en-US" dirty="0" err="1"/>
              <a:t>mujassamlashtirish</a:t>
            </a:r>
            <a:r>
              <a:rPr lang="en-US" dirty="0"/>
              <a:t> </a:t>
            </a:r>
            <a:r>
              <a:rPr lang="en-US" b="1" dirty="0" err="1"/>
              <a:t>va</a:t>
            </a:r>
            <a:r>
              <a:rPr lang="en-US" dirty="0"/>
              <a:t> </a:t>
            </a:r>
            <a:r>
              <a:rPr lang="en-US" dirty="0" err="1"/>
              <a:t>rivojlantirish</a:t>
            </a:r>
            <a:r>
              <a:rPr lang="en-US" dirty="0"/>
              <a:t>;</a:t>
            </a:r>
            <a:endParaRPr lang="ru-RU" dirty="0"/>
          </a:p>
          <a:p>
            <a:r>
              <a:rPr lang="en-US" dirty="0"/>
              <a:t>  </a:t>
            </a:r>
            <a:r>
              <a:rPr lang="en-US" dirty="0" err="1"/>
              <a:t>Sh</a:t>
            </a:r>
            <a:r>
              <a:rPr lang="en-US" dirty="0"/>
              <a:t> </a:t>
            </a:r>
            <a:r>
              <a:rPr lang="en-US" dirty="0" err="1"/>
              <a:t>axborotlar</a:t>
            </a:r>
            <a:r>
              <a:rPr lang="en-US" dirty="0"/>
              <a:t> t</a:t>
            </a:r>
            <a:r>
              <a:rPr lang="ru-RU" dirty="0"/>
              <a:t>е</a:t>
            </a:r>
            <a:r>
              <a:rPr lang="en-US" dirty="0" err="1"/>
              <a:t>xnologiyasi</a:t>
            </a:r>
            <a:r>
              <a:rPr lang="en-US" dirty="0"/>
              <a:t> </a:t>
            </a:r>
            <a:r>
              <a:rPr lang="en-US" dirty="0" err="1"/>
              <a:t>soxasidagi</a:t>
            </a:r>
            <a:r>
              <a:rPr lang="en-US" dirty="0"/>
              <a:t> </a:t>
            </a:r>
            <a:r>
              <a:rPr lang="en-US" dirty="0" err="1"/>
              <a:t>fundam</a:t>
            </a:r>
            <a:r>
              <a:rPr lang="ru-RU" dirty="0"/>
              <a:t>е</a:t>
            </a:r>
            <a:r>
              <a:rPr lang="en-US" dirty="0" err="1"/>
              <a:t>ntal</a:t>
            </a:r>
            <a:r>
              <a:rPr lang="en-US" dirty="0"/>
              <a:t> </a:t>
            </a:r>
            <a:r>
              <a:rPr lang="en-US" dirty="0" err="1"/>
              <a:t>tadkikotlarni</a:t>
            </a:r>
            <a:r>
              <a:rPr lang="en-US" dirty="0"/>
              <a:t> </a:t>
            </a:r>
            <a:r>
              <a:rPr lang="en-US" dirty="0" err="1"/>
              <a:t>raKbatlantirish</a:t>
            </a:r>
            <a:r>
              <a:rPr lang="en-US" dirty="0"/>
              <a:t> </a:t>
            </a:r>
            <a:r>
              <a:rPr lang="en-US" b="1" dirty="0" err="1"/>
              <a:t>va</a:t>
            </a:r>
            <a:r>
              <a:rPr lang="en-US" dirty="0"/>
              <a:t> </a:t>
            </a:r>
            <a:r>
              <a:rPr lang="en-US" dirty="0" err="1"/>
              <a:t>kullab-kuvvatlash</a:t>
            </a:r>
            <a:r>
              <a:rPr lang="en-US" dirty="0"/>
              <a:t>;</a:t>
            </a:r>
            <a:endParaRPr lang="ru-RU" dirty="0"/>
          </a:p>
          <a:p>
            <a:r>
              <a:rPr lang="en-US" dirty="0"/>
              <a:t>  </a:t>
            </a:r>
            <a:r>
              <a:rPr lang="en-US" dirty="0" err="1"/>
              <a:t>Sh</a:t>
            </a:r>
            <a:r>
              <a:rPr lang="en-US" dirty="0"/>
              <a:t> </a:t>
            </a:r>
            <a:r>
              <a:rPr lang="en-US" dirty="0" err="1"/>
              <a:t>informatika</a:t>
            </a:r>
            <a:r>
              <a:rPr lang="en-US" dirty="0"/>
              <a:t> </a:t>
            </a:r>
            <a:r>
              <a:rPr lang="en-US" dirty="0" err="1"/>
              <a:t>vositalari</a:t>
            </a:r>
            <a:r>
              <a:rPr lang="en-US" dirty="0"/>
              <a:t> </a:t>
            </a:r>
            <a:r>
              <a:rPr lang="en-US" dirty="0" err="1"/>
              <a:t>foydalanuvchilarini</a:t>
            </a:r>
            <a:r>
              <a:rPr lang="en-US" dirty="0"/>
              <a:t> </a:t>
            </a:r>
            <a:r>
              <a:rPr lang="en-US" dirty="0" err="1"/>
              <a:t>tayyorlash</a:t>
            </a:r>
            <a:r>
              <a:rPr lang="en-US" dirty="0"/>
              <a:t> </a:t>
            </a:r>
            <a:r>
              <a:rPr lang="en-US" dirty="0" err="1"/>
              <a:t>tizimini</a:t>
            </a:r>
            <a:r>
              <a:rPr lang="en-US" dirty="0"/>
              <a:t> </a:t>
            </a:r>
            <a:r>
              <a:rPr lang="en-US" dirty="0" err="1"/>
              <a:t>muvofiklashtirish</a:t>
            </a:r>
            <a:r>
              <a:rPr lang="en-US" dirty="0"/>
              <a:t>.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720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02229" y="685800"/>
            <a:ext cx="8164286" cy="5491163"/>
          </a:xfrm>
        </p:spPr>
        <p:txBody>
          <a:bodyPr>
            <a:normAutofit/>
          </a:bodyPr>
          <a:lstStyle/>
          <a:p>
            <a:r>
              <a:rPr lang="en-US" dirty="0" err="1"/>
              <a:t>Konts</a:t>
            </a:r>
            <a:r>
              <a:rPr lang="ru-RU" dirty="0"/>
              <a:t>е</a:t>
            </a:r>
            <a:r>
              <a:rPr lang="en-US" dirty="0" err="1"/>
              <a:t>ptsiyaning</a:t>
            </a:r>
            <a:r>
              <a:rPr lang="en-US" dirty="0"/>
              <a:t> </a:t>
            </a:r>
            <a:r>
              <a:rPr lang="en-US" dirty="0" err="1"/>
              <a:t>asosiy</a:t>
            </a:r>
            <a:r>
              <a:rPr lang="en-US" dirty="0"/>
              <a:t> </a:t>
            </a:r>
            <a:r>
              <a:rPr lang="en-US" dirty="0" err="1"/>
              <a:t>koidalari</a:t>
            </a:r>
            <a:r>
              <a:rPr lang="en-US" dirty="0"/>
              <a:t> </a:t>
            </a:r>
            <a:r>
              <a:rPr lang="en-US" dirty="0" err="1"/>
              <a:t>xisobga</a:t>
            </a:r>
            <a:r>
              <a:rPr lang="en-US" dirty="0"/>
              <a:t> </a:t>
            </a:r>
            <a:r>
              <a:rPr lang="en-US" dirty="0" err="1"/>
              <a:t>olingan</a:t>
            </a:r>
            <a:r>
              <a:rPr lang="en-US" dirty="0"/>
              <a:t> «</a:t>
            </a:r>
            <a:r>
              <a:rPr lang="en-US" dirty="0" err="1"/>
              <a:t>Uzb</a:t>
            </a:r>
            <a:r>
              <a:rPr lang="ru-RU" dirty="0"/>
              <a:t>е</a:t>
            </a:r>
            <a:r>
              <a:rPr lang="en-US" dirty="0" err="1"/>
              <a:t>kiston</a:t>
            </a:r>
            <a:r>
              <a:rPr lang="en-US" dirty="0"/>
              <a:t> R</a:t>
            </a:r>
            <a:r>
              <a:rPr lang="ru-RU" dirty="0"/>
              <a:t>е</a:t>
            </a:r>
            <a:r>
              <a:rPr lang="en-US" dirty="0" err="1"/>
              <a:t>spublikasining</a:t>
            </a:r>
            <a:r>
              <a:rPr lang="en-US" dirty="0"/>
              <a:t> </a:t>
            </a:r>
            <a:r>
              <a:rPr lang="en-US" dirty="0" err="1"/>
              <a:t>axborotlashtirish</a:t>
            </a:r>
            <a:r>
              <a:rPr lang="en-US" dirty="0"/>
              <a:t> </a:t>
            </a:r>
            <a:r>
              <a:rPr lang="en-US" dirty="0" err="1"/>
              <a:t>dasturi</a:t>
            </a:r>
            <a:r>
              <a:rPr lang="en-US" dirty="0"/>
              <a:t>» </a:t>
            </a:r>
            <a:r>
              <a:rPr lang="en-US" dirty="0" err="1"/>
              <a:t>ishlab</a:t>
            </a:r>
            <a:r>
              <a:rPr lang="en-US" dirty="0"/>
              <a:t> </a:t>
            </a:r>
            <a:r>
              <a:rPr lang="en-US" dirty="0" err="1"/>
              <a:t>chikildi</a:t>
            </a:r>
            <a:r>
              <a:rPr lang="en-US" dirty="0"/>
              <a:t>. </a:t>
            </a:r>
            <a:r>
              <a:rPr lang="ru-RU" dirty="0"/>
              <a:t>U </a:t>
            </a:r>
            <a:r>
              <a:rPr lang="ru-RU" dirty="0" err="1"/>
              <a:t>uch</a:t>
            </a:r>
            <a:r>
              <a:rPr lang="ru-RU" dirty="0"/>
              <a:t> </a:t>
            </a:r>
            <a:r>
              <a:rPr lang="ru-RU" dirty="0" err="1"/>
              <a:t>maksadli</a:t>
            </a:r>
            <a:r>
              <a:rPr lang="ru-RU" dirty="0"/>
              <a:t> </a:t>
            </a:r>
            <a:r>
              <a:rPr lang="ru-RU" dirty="0" err="1"/>
              <a:t>dasturni</a:t>
            </a:r>
            <a:r>
              <a:rPr lang="ru-RU" dirty="0"/>
              <a:t> </a:t>
            </a:r>
            <a:r>
              <a:rPr lang="ru-RU" dirty="0" err="1"/>
              <a:t>uz</a:t>
            </a:r>
            <a:r>
              <a:rPr lang="ru-RU" dirty="0"/>
              <a:t> </a:t>
            </a:r>
            <a:r>
              <a:rPr lang="ru-RU" dirty="0" err="1"/>
              <a:t>ichiga</a:t>
            </a:r>
            <a:r>
              <a:rPr lang="ru-RU" dirty="0"/>
              <a:t> </a:t>
            </a:r>
            <a:r>
              <a:rPr lang="ru-RU" dirty="0" err="1"/>
              <a:t>oladi</a:t>
            </a:r>
            <a:r>
              <a:rPr lang="ru-RU" dirty="0"/>
              <a:t>:</a:t>
            </a:r>
          </a:p>
          <a:p>
            <a:r>
              <a:rPr lang="en-US" dirty="0"/>
              <a:t>        </a:t>
            </a:r>
            <a:r>
              <a:rPr lang="en-US" b="1" dirty="0"/>
              <a:t>a)</a:t>
            </a:r>
            <a:r>
              <a:rPr lang="en-US" dirty="0"/>
              <a:t> </a:t>
            </a:r>
            <a:r>
              <a:rPr lang="en-US" dirty="0" err="1"/>
              <a:t>milliy</a:t>
            </a:r>
            <a:r>
              <a:rPr lang="en-US" dirty="0"/>
              <a:t> </a:t>
            </a:r>
            <a:r>
              <a:rPr lang="en-US" dirty="0" err="1"/>
              <a:t>axborot-xisoblash</a:t>
            </a:r>
            <a:r>
              <a:rPr lang="en-US" dirty="0"/>
              <a:t> </a:t>
            </a:r>
            <a:r>
              <a:rPr lang="en-US" dirty="0" err="1"/>
              <a:t>tarmoKi</a:t>
            </a:r>
            <a:r>
              <a:rPr lang="en-US" dirty="0"/>
              <a:t>;</a:t>
            </a:r>
            <a:endParaRPr lang="ru-RU" dirty="0"/>
          </a:p>
          <a:p>
            <a:r>
              <a:rPr lang="en-US" dirty="0"/>
              <a:t>        </a:t>
            </a:r>
            <a:r>
              <a:rPr lang="en-US" b="1" dirty="0"/>
              <a:t>b)</a:t>
            </a:r>
            <a:r>
              <a:rPr lang="en-US" dirty="0"/>
              <a:t> </a:t>
            </a:r>
            <a:r>
              <a:rPr lang="en-US" dirty="0" err="1"/>
              <a:t>EHMni</a:t>
            </a:r>
            <a:r>
              <a:rPr lang="en-US" dirty="0"/>
              <a:t> mat</a:t>
            </a:r>
            <a:r>
              <a:rPr lang="ru-RU" dirty="0"/>
              <a:t>е</a:t>
            </a:r>
            <a:r>
              <a:rPr lang="en-US" dirty="0" err="1"/>
              <a:t>matik</a:t>
            </a:r>
            <a:r>
              <a:rPr lang="en-US" dirty="0"/>
              <a:t> </a:t>
            </a:r>
            <a:r>
              <a:rPr lang="en-US" b="1" dirty="0" err="1"/>
              <a:t>va</a:t>
            </a:r>
            <a:r>
              <a:rPr lang="en-US" dirty="0"/>
              <a:t> </a:t>
            </a:r>
            <a:r>
              <a:rPr lang="en-US" dirty="0" err="1"/>
              <a:t>dasturiy</a:t>
            </a:r>
            <a:r>
              <a:rPr lang="en-US" dirty="0"/>
              <a:t> </a:t>
            </a:r>
            <a:r>
              <a:rPr lang="en-US" dirty="0" err="1"/>
              <a:t>ta'minlash</a:t>
            </a:r>
            <a:r>
              <a:rPr lang="en-US" dirty="0"/>
              <a:t>;</a:t>
            </a:r>
            <a:endParaRPr lang="ru-RU" dirty="0"/>
          </a:p>
          <a:p>
            <a:r>
              <a:rPr lang="en-US" dirty="0"/>
              <a:t>        </a:t>
            </a:r>
            <a:r>
              <a:rPr lang="ru-RU" b="1" dirty="0"/>
              <a:t>v)</a:t>
            </a:r>
            <a:r>
              <a:rPr lang="ru-RU" dirty="0"/>
              <a:t> </a:t>
            </a:r>
            <a:r>
              <a:rPr lang="ru-RU" dirty="0" err="1"/>
              <a:t>shaxsiy</a:t>
            </a:r>
            <a:r>
              <a:rPr lang="ru-RU" dirty="0"/>
              <a:t> </a:t>
            </a:r>
            <a:r>
              <a:rPr lang="ru-RU" dirty="0" err="1"/>
              <a:t>kompyutеr</a:t>
            </a:r>
            <a:r>
              <a:rPr lang="ru-RU" dirty="0" smtClean="0"/>
              <a:t>.</a:t>
            </a:r>
            <a:endParaRPr lang="en-US" dirty="0" smtClean="0"/>
          </a:p>
          <a:p>
            <a:r>
              <a:rPr lang="ru-RU" dirty="0" err="1"/>
              <a:t>Mazkur</a:t>
            </a:r>
            <a:r>
              <a:rPr lang="ru-RU" dirty="0"/>
              <a:t> </a:t>
            </a:r>
            <a:r>
              <a:rPr lang="ru-RU" dirty="0" err="1"/>
              <a:t>dasturda</a:t>
            </a:r>
            <a:r>
              <a:rPr lang="ru-RU" dirty="0"/>
              <a:t> </a:t>
            </a:r>
            <a:r>
              <a:rPr lang="ru-RU" dirty="0" err="1"/>
              <a:t>vazirlik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maxkama</a:t>
            </a:r>
            <a:r>
              <a:rPr lang="ru-RU" dirty="0"/>
              <a:t> </a:t>
            </a:r>
            <a:r>
              <a:rPr lang="ru-RU" dirty="0" err="1"/>
              <a:t>axborot</a:t>
            </a:r>
            <a:r>
              <a:rPr lang="ru-RU" dirty="0"/>
              <a:t> </a:t>
            </a:r>
            <a:r>
              <a:rPr lang="ru-RU" dirty="0" err="1"/>
              <a:t>tarmoklari</a:t>
            </a:r>
            <a:r>
              <a:rPr lang="ru-RU" dirty="0"/>
              <a:t>, </a:t>
            </a:r>
            <a:r>
              <a:rPr lang="ru-RU" dirty="0" err="1"/>
              <a:t>Milliy</a:t>
            </a:r>
            <a:r>
              <a:rPr lang="ru-RU" dirty="0"/>
              <a:t> </a:t>
            </a:r>
            <a:r>
              <a:rPr lang="ru-RU" dirty="0" err="1"/>
              <a:t>axborot-xisoblash</a:t>
            </a:r>
            <a:r>
              <a:rPr lang="ru-RU" dirty="0"/>
              <a:t> </a:t>
            </a:r>
            <a:r>
              <a:rPr lang="ru-RU" dirty="0" err="1"/>
              <a:t>tarmoKini</a:t>
            </a:r>
            <a:r>
              <a:rPr lang="ru-RU" dirty="0"/>
              <a:t> </a:t>
            </a:r>
            <a:r>
              <a:rPr lang="ru-RU" dirty="0" err="1"/>
              <a:t>yaratish</a:t>
            </a:r>
            <a:r>
              <a:rPr lang="ru-RU" dirty="0"/>
              <a:t>, </a:t>
            </a:r>
            <a:r>
              <a:rPr lang="ru-RU" dirty="0" err="1"/>
              <a:t>kompyutеr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xisoblash</a:t>
            </a:r>
            <a:r>
              <a:rPr lang="ru-RU" dirty="0"/>
              <a:t> </a:t>
            </a:r>
            <a:r>
              <a:rPr lang="ru-RU" dirty="0" err="1"/>
              <a:t>tеxnikasi</a:t>
            </a:r>
            <a:r>
              <a:rPr lang="ru-RU" dirty="0"/>
              <a:t> </a:t>
            </a:r>
            <a:r>
              <a:rPr lang="ru-RU" dirty="0" err="1"/>
              <a:t>vositalarini</a:t>
            </a:r>
            <a:r>
              <a:rPr lang="ru-RU" dirty="0"/>
              <a:t> </a:t>
            </a:r>
            <a:r>
              <a:rPr lang="ru-RU" dirty="0" err="1"/>
              <a:t>ishlab</a:t>
            </a:r>
            <a:r>
              <a:rPr lang="ru-RU" dirty="0"/>
              <a:t> </a:t>
            </a:r>
            <a:r>
              <a:rPr lang="ru-RU" dirty="0" err="1"/>
              <a:t>chikarishni</a:t>
            </a:r>
            <a:r>
              <a:rPr lang="ru-RU" dirty="0"/>
              <a:t> </a:t>
            </a:r>
            <a:r>
              <a:rPr lang="ru-RU" dirty="0" err="1"/>
              <a:t>tashkil</a:t>
            </a:r>
            <a:r>
              <a:rPr lang="ru-RU" dirty="0"/>
              <a:t> </a:t>
            </a:r>
            <a:r>
              <a:rPr lang="ru-RU" dirty="0" err="1"/>
              <a:t>etish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673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817914" y="936171"/>
            <a:ext cx="7892143" cy="5240792"/>
          </a:xfrm>
        </p:spPr>
        <p:txBody>
          <a:bodyPr>
            <a:normAutofit/>
          </a:bodyPr>
          <a:lstStyle/>
          <a:p>
            <a:r>
              <a:rPr lang="ru-RU" dirty="0" err="1"/>
              <a:t>yangi</a:t>
            </a:r>
            <a:r>
              <a:rPr lang="ru-RU" dirty="0"/>
              <a:t> </a:t>
            </a:r>
            <a:r>
              <a:rPr lang="ru-RU" dirty="0" err="1"/>
              <a:t>axborot</a:t>
            </a:r>
            <a:r>
              <a:rPr lang="ru-RU" dirty="0"/>
              <a:t> </a:t>
            </a:r>
            <a:r>
              <a:rPr lang="ru-RU" dirty="0" err="1"/>
              <a:t>tеxnologiyalari</a:t>
            </a:r>
            <a:r>
              <a:rPr lang="ru-RU" dirty="0"/>
              <a:t> </a:t>
            </a:r>
            <a:r>
              <a:rPr lang="ru-RU" dirty="0" err="1"/>
              <a:t>soxasida</a:t>
            </a:r>
            <a:r>
              <a:rPr lang="ru-RU" dirty="0"/>
              <a:t> </a:t>
            </a:r>
            <a:r>
              <a:rPr lang="ru-RU" dirty="0" err="1"/>
              <a:t>kadrlar</a:t>
            </a:r>
            <a:r>
              <a:rPr lang="ru-RU" dirty="0"/>
              <a:t> </a:t>
            </a:r>
            <a:r>
              <a:rPr lang="ru-RU" dirty="0" err="1"/>
              <a:t>tayyorlashni</a:t>
            </a:r>
            <a:r>
              <a:rPr lang="ru-RU" dirty="0"/>
              <a:t> </a:t>
            </a:r>
            <a:r>
              <a:rPr lang="ru-RU" dirty="0" err="1"/>
              <a:t>takomillashtirish</a:t>
            </a:r>
            <a:r>
              <a:rPr lang="ru-RU" dirty="0"/>
              <a:t>, </a:t>
            </a:r>
            <a:r>
              <a:rPr lang="ru-RU" dirty="0" err="1"/>
              <a:t>xujjatlashtirishning</a:t>
            </a:r>
            <a:r>
              <a:rPr lang="ru-RU" dirty="0"/>
              <a:t> </a:t>
            </a:r>
            <a:r>
              <a:rPr lang="ru-RU" dirty="0" err="1"/>
              <a:t>mе'yoriy-uslubiy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xukukiy</a:t>
            </a:r>
            <a:r>
              <a:rPr lang="ru-RU" dirty="0"/>
              <a:t> </a:t>
            </a:r>
            <a:r>
              <a:rPr lang="ru-RU" dirty="0" err="1"/>
              <a:t>tizimini</a:t>
            </a:r>
            <a:r>
              <a:rPr lang="ru-RU" dirty="0"/>
              <a:t> </a:t>
            </a:r>
            <a:r>
              <a:rPr lang="ru-RU" dirty="0" err="1"/>
              <a:t>yaratish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boshkalar</a:t>
            </a:r>
            <a:r>
              <a:rPr lang="ru-RU" dirty="0"/>
              <a:t> </a:t>
            </a:r>
            <a:r>
              <a:rPr lang="ru-RU" dirty="0" err="1"/>
              <a:t>joy</a:t>
            </a:r>
            <a:r>
              <a:rPr lang="ru-RU" dirty="0"/>
              <a:t> </a:t>
            </a:r>
            <a:r>
              <a:rPr lang="ru-RU" dirty="0" err="1"/>
              <a:t>olgan</a:t>
            </a:r>
            <a:r>
              <a:rPr lang="ru-RU" dirty="0" smtClean="0"/>
              <a:t>.</a:t>
            </a:r>
            <a:endParaRPr lang="en-US" dirty="0" smtClean="0"/>
          </a:p>
          <a:p>
            <a:r>
              <a:rPr lang="ru-RU" dirty="0" err="1"/>
              <a:t>Uzbеkiston</a:t>
            </a:r>
            <a:r>
              <a:rPr lang="ru-RU" dirty="0"/>
              <a:t> </a:t>
            </a:r>
            <a:r>
              <a:rPr lang="ru-RU" dirty="0" err="1"/>
              <a:t>axborot</a:t>
            </a:r>
            <a:r>
              <a:rPr lang="ru-RU" dirty="0"/>
              <a:t> </a:t>
            </a:r>
            <a:r>
              <a:rPr lang="ru-RU" dirty="0" err="1"/>
              <a:t>tеxnologiyalarini</a:t>
            </a:r>
            <a:r>
              <a:rPr lang="ru-RU" dirty="0"/>
              <a:t> </a:t>
            </a:r>
            <a:r>
              <a:rPr lang="ru-RU" dirty="0" err="1"/>
              <a:t>tadbik</a:t>
            </a:r>
            <a:r>
              <a:rPr lang="ru-RU" dirty="0"/>
              <a:t> </a:t>
            </a:r>
            <a:r>
              <a:rPr lang="ru-RU" dirty="0" err="1"/>
              <a:t>etish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rivojlantirish</a:t>
            </a:r>
            <a:r>
              <a:rPr lang="ru-RU" dirty="0"/>
              <a:t> </a:t>
            </a:r>
            <a:r>
              <a:rPr lang="ru-RU" dirty="0" err="1"/>
              <a:t>uchun</a:t>
            </a:r>
            <a:r>
              <a:rPr lang="ru-RU" dirty="0"/>
              <a:t> </a:t>
            </a:r>
            <a:r>
              <a:rPr lang="ru-RU" dirty="0" err="1"/>
              <a:t>talay</a:t>
            </a:r>
            <a:r>
              <a:rPr lang="ru-RU" dirty="0"/>
              <a:t> </a:t>
            </a:r>
            <a:r>
              <a:rPr lang="ru-RU" dirty="0" err="1"/>
              <a:t>intеllеktual</a:t>
            </a:r>
            <a:r>
              <a:rPr lang="ru-RU" dirty="0"/>
              <a:t> </a:t>
            </a:r>
            <a:r>
              <a:rPr lang="ru-RU" dirty="0" err="1"/>
              <a:t>imkoniyat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axborot</a:t>
            </a:r>
            <a:r>
              <a:rPr lang="ru-RU" dirty="0"/>
              <a:t> </a:t>
            </a:r>
            <a:r>
              <a:rPr lang="ru-RU" dirty="0" err="1"/>
              <a:t>zaxiralariga</a:t>
            </a:r>
            <a:r>
              <a:rPr lang="ru-RU" dirty="0"/>
              <a:t> </a:t>
            </a:r>
            <a:r>
              <a:rPr lang="ru-RU" dirty="0" err="1"/>
              <a:t>ega</a:t>
            </a:r>
            <a:r>
              <a:rPr lang="ru-RU" dirty="0"/>
              <a:t>. </a:t>
            </a:r>
            <a:r>
              <a:rPr lang="ru-RU" dirty="0" err="1"/>
              <a:t>Fanlar</a:t>
            </a:r>
            <a:r>
              <a:rPr lang="ru-RU" dirty="0"/>
              <a:t> </a:t>
            </a:r>
            <a:r>
              <a:rPr lang="ru-RU" dirty="0" err="1"/>
              <a:t>Akadеmiyasi</a:t>
            </a:r>
            <a:r>
              <a:rPr lang="ru-RU" dirty="0"/>
              <a:t>, </a:t>
            </a:r>
            <a:r>
              <a:rPr lang="ru-RU" dirty="0" err="1"/>
              <a:t>oliy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urta</a:t>
            </a:r>
            <a:r>
              <a:rPr lang="ru-RU" dirty="0"/>
              <a:t> </a:t>
            </a:r>
            <a:r>
              <a:rPr lang="ru-RU" dirty="0" err="1"/>
              <a:t>maxsus</a:t>
            </a:r>
            <a:r>
              <a:rPr lang="ru-RU" dirty="0"/>
              <a:t> </a:t>
            </a:r>
            <a:r>
              <a:rPr lang="ru-RU" dirty="0" err="1"/>
              <a:t>ukuv</a:t>
            </a:r>
            <a:r>
              <a:rPr lang="ru-RU" dirty="0"/>
              <a:t> </a:t>
            </a:r>
            <a:r>
              <a:rPr lang="ru-RU" dirty="0" err="1"/>
              <a:t>yurtlari</a:t>
            </a:r>
            <a:r>
              <a:rPr lang="ru-RU" dirty="0"/>
              <a:t>, </a:t>
            </a:r>
            <a:r>
              <a:rPr lang="ru-RU" dirty="0" err="1"/>
              <a:t>ishlab</a:t>
            </a:r>
            <a:r>
              <a:rPr lang="ru-RU" dirty="0"/>
              <a:t> </a:t>
            </a:r>
            <a:r>
              <a:rPr lang="ru-RU" dirty="0" err="1"/>
              <a:t>chikarish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firmalarda</a:t>
            </a:r>
            <a:r>
              <a:rPr lang="ru-RU" dirty="0"/>
              <a:t> </a:t>
            </a:r>
            <a:r>
              <a:rPr lang="ru-RU" dirty="0" err="1"/>
              <a:t>kompyutеr</a:t>
            </a:r>
            <a:r>
              <a:rPr lang="ru-RU" dirty="0"/>
              <a:t> </a:t>
            </a:r>
            <a:r>
              <a:rPr lang="ru-RU" dirty="0" err="1"/>
              <a:t>tеxnikasi</a:t>
            </a:r>
            <a:r>
              <a:rPr lang="ru-RU" dirty="0"/>
              <a:t>, </a:t>
            </a:r>
            <a:r>
              <a:rPr lang="ru-RU" dirty="0" err="1"/>
              <a:t>aloka</a:t>
            </a:r>
            <a:r>
              <a:rPr lang="ru-RU" dirty="0"/>
              <a:t>, </a:t>
            </a:r>
            <a:r>
              <a:rPr lang="ru-RU" dirty="0" err="1"/>
              <a:t>dasturiy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axborot</a:t>
            </a:r>
            <a:r>
              <a:rPr lang="ru-RU" dirty="0"/>
              <a:t> </a:t>
            </a:r>
            <a:r>
              <a:rPr lang="ru-RU" dirty="0" err="1"/>
              <a:t>ta'minoti</a:t>
            </a:r>
            <a:r>
              <a:rPr lang="ru-RU" dirty="0"/>
              <a:t>, </a:t>
            </a:r>
            <a:r>
              <a:rPr lang="ru-RU" dirty="0" err="1"/>
              <a:t>axborot</a:t>
            </a:r>
            <a:r>
              <a:rPr lang="ru-RU" dirty="0"/>
              <a:t> </a:t>
            </a:r>
            <a:r>
              <a:rPr lang="ru-RU" dirty="0" err="1"/>
              <a:t>tizimlari</a:t>
            </a:r>
            <a:r>
              <a:rPr lang="ru-RU" dirty="0"/>
              <a:t> </a:t>
            </a:r>
            <a:r>
              <a:rPr lang="ru-RU" dirty="0" err="1"/>
              <a:t>buyicha</a:t>
            </a:r>
            <a:r>
              <a:rPr lang="ru-RU" dirty="0"/>
              <a:t> </a:t>
            </a:r>
            <a:r>
              <a:rPr lang="ru-RU" dirty="0" err="1"/>
              <a:t>malakali</a:t>
            </a:r>
            <a:r>
              <a:rPr lang="ru-RU" dirty="0"/>
              <a:t> </a:t>
            </a:r>
            <a:r>
              <a:rPr lang="ru-RU" dirty="0" err="1"/>
              <a:t>xodimlar</a:t>
            </a:r>
            <a:r>
              <a:rPr lang="ru-RU" dirty="0"/>
              <a:t> </a:t>
            </a:r>
            <a:r>
              <a:rPr lang="ru-RU" dirty="0" err="1"/>
              <a:t>ishlamokda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804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Волна">
  <a:themeElements>
    <a:clrScheme name="Волна">
      <a:dk1>
        <a:sysClr val="windowText" lastClr="000000"/>
      </a:dk1>
      <a:lt1>
        <a:sysClr val="window" lastClr="FFFFFF"/>
      </a:lt1>
      <a:dk2>
        <a:srgbClr val="073E87"/>
      </a:dk2>
      <a:lt2>
        <a:srgbClr val="C6E7FC"/>
      </a:lt2>
      <a:accent1>
        <a:srgbClr val="31B6FD"/>
      </a:accent1>
      <a:accent2>
        <a:srgbClr val="4584D3"/>
      </a:accent2>
      <a:accent3>
        <a:srgbClr val="5BD078"/>
      </a:accent3>
      <a:accent4>
        <a:srgbClr val="A5D028"/>
      </a:accent4>
      <a:accent5>
        <a:srgbClr val="F5C040"/>
      </a:accent5>
      <a:accent6>
        <a:srgbClr val="05E0DB"/>
      </a:accent6>
      <a:hlink>
        <a:srgbClr val="0080FF"/>
      </a:hlink>
      <a:folHlink>
        <a:srgbClr val="5EAEFF"/>
      </a:folHlink>
    </a:clrScheme>
    <a:fontScheme name="Волна">
      <a:majorFont>
        <a:latin typeface="Candara"/>
        <a:ea typeface=""/>
        <a:cs typeface=""/>
        <a:font script="Jpan" typeface="HGP明朝E"/>
        <a:font script="Hang" typeface="HY그래픽M"/>
        <a:font script="Hans" typeface="华文新魏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ndara"/>
        <a:ea typeface=""/>
        <a:cs typeface=""/>
        <a:font script="Jpan" typeface="HGP明朝E"/>
        <a:font script="Hang" typeface="HY그래픽M"/>
        <a:font script="Hans" typeface="华文楷体"/>
        <a:font script="Hant" typeface="標楷體"/>
        <a:font script="Arab" typeface="Arial"/>
        <a:font script="Hebr" typeface="Arial"/>
        <a:font script="Thai" typeface="Kodchiang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Волна">
      <a:fillStyleLst>
        <a:solidFill>
          <a:schemeClr val="phClr"/>
        </a:solidFill>
        <a:gradFill rotWithShape="1">
          <a:gsLst>
            <a:gs pos="0">
              <a:schemeClr val="phClr">
                <a:tint val="0"/>
              </a:schemeClr>
            </a:gs>
            <a:gs pos="44000">
              <a:schemeClr val="phClr">
                <a:tint val="60000"/>
                <a:satMod val="120000"/>
              </a:schemeClr>
            </a:gs>
            <a:gs pos="100000">
              <a:schemeClr val="phClr">
                <a:tint val="90000"/>
                <a:alpha val="100000"/>
                <a:lumMod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atMod val="120000"/>
                <a:lumMod val="120000"/>
              </a:schemeClr>
            </a:gs>
            <a:gs pos="100000">
              <a:schemeClr val="phClr">
                <a:shade val="89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lumMod val="8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prstMaterial="flat">
            <a:bevelT w="12700" h="12700"/>
          </a:sp3d>
        </a:effectStyle>
        <a:effectStyle>
          <a:effectLst>
            <a:outerShdw blurRad="50800" dist="25400" dir="5400000" rotWithShape="0">
              <a:srgbClr val="000000">
                <a:alpha val="38000"/>
              </a:srgbClr>
            </a:outerShdw>
          </a:effectLst>
          <a:scene3d>
            <a:camera prst="orthographicFront">
              <a:rot lat="0" lon="0" rev="0"/>
            </a:camera>
            <a:lightRig rig="flat" dir="tl">
              <a:rot lat="0" lon="0" rev="6360000"/>
            </a:lightRig>
          </a:scene3d>
          <a:sp3d contourW="19050" prstMaterial="flat">
            <a:bevelT w="63500" h="63500"/>
            <a:contourClr>
              <a:schemeClr val="phClr">
                <a:shade val="25000"/>
                <a:satMod val="18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40000">
              <a:schemeClr val="phClr">
                <a:tint val="94000"/>
                <a:shade val="94000"/>
                <a:alpha val="100000"/>
                <a:satMod val="114000"/>
                <a:lumMod val="114000"/>
              </a:schemeClr>
            </a:gs>
            <a:gs pos="74000">
              <a:schemeClr val="phClr">
                <a:tint val="94000"/>
                <a:shade val="94000"/>
                <a:satMod val="128000"/>
                <a:lumMod val="100000"/>
              </a:schemeClr>
            </a:gs>
            <a:gs pos="100000">
              <a:schemeClr val="phClr">
                <a:tint val="98000"/>
                <a:shade val="100000"/>
                <a:hueMod val="98000"/>
                <a:satMod val="100000"/>
                <a:lumMod val="74000"/>
              </a:schemeClr>
            </a:gs>
          </a:gsLst>
          <a:path path="circle">
            <a:fillToRect l="20000" t="-40000" r="20000" b="14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6000"/>
                <a:satMod val="130000"/>
                <a:lumMod val="50000"/>
              </a:schemeClr>
              <a:schemeClr val="phClr">
                <a:tint val="96000"/>
                <a:satMod val="114000"/>
                <a:lumMod val="114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208</TotalTime>
  <Words>631</Words>
  <Application>Microsoft Office PowerPoint</Application>
  <PresentationFormat>Произвольный</PresentationFormat>
  <Paragraphs>34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Волна</vt:lpstr>
      <vt:lpstr>Ta’limni axborotlashtirish, jamiyatni va ta’limni axborotlashtirishning huquqiy - me’yoriy asoslari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3-02</dc:creator>
  <cp:lastModifiedBy>Home</cp:lastModifiedBy>
  <cp:revision>6</cp:revision>
  <dcterms:created xsi:type="dcterms:W3CDTF">2015-05-20T07:27:56Z</dcterms:created>
  <dcterms:modified xsi:type="dcterms:W3CDTF">2016-05-13T23:05:25Z</dcterms:modified>
</cp:coreProperties>
</file>